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0" r:id="rId3"/>
    <p:sldId id="258" r:id="rId4"/>
    <p:sldId id="259" r:id="rId5"/>
    <p:sldId id="261" r:id="rId6"/>
    <p:sldId id="257" r:id="rId7"/>
    <p:sldId id="264"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11"/>
    <p:restoredTop sz="94694"/>
  </p:normalViewPr>
  <p:slideViewPr>
    <p:cSldViewPr snapToGrid="0" snapToObjects="1">
      <p:cViewPr varScale="1">
        <p:scale>
          <a:sx n="117" d="100"/>
          <a:sy n="117" d="100"/>
        </p:scale>
        <p:origin x="20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03147-10DE-48E1-8DBD-649F52B4BF0F}"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EBFB9D20-6C4F-4CF8-B7D6-47BAA9DB5493}">
      <dgm:prSet/>
      <dgm:spPr>
        <a:ln w="25400">
          <a:solidFill>
            <a:schemeClr val="accent5"/>
          </a:solidFill>
        </a:ln>
      </dgm:spPr>
      <dgm:t>
        <a:bodyPr/>
        <a:lstStyle/>
        <a:p>
          <a:r>
            <a:rPr lang="en-US"/>
            <a:t>Scholarly Articles</a:t>
          </a:r>
        </a:p>
      </dgm:t>
    </dgm:pt>
    <dgm:pt modelId="{234BF2B2-5AA1-41A9-AD5B-3D9888031E9F}" type="parTrans" cxnId="{E815B3B1-F499-4DCC-BBEC-AB99F9691003}">
      <dgm:prSet/>
      <dgm:spPr/>
      <dgm:t>
        <a:bodyPr/>
        <a:lstStyle/>
        <a:p>
          <a:endParaRPr lang="en-US"/>
        </a:p>
      </dgm:t>
    </dgm:pt>
    <dgm:pt modelId="{0600406E-885D-4CD6-9A30-CFCC07B3B91E}" type="sibTrans" cxnId="{E815B3B1-F499-4DCC-BBEC-AB99F9691003}">
      <dgm:prSet/>
      <dgm:spPr/>
      <dgm:t>
        <a:bodyPr/>
        <a:lstStyle/>
        <a:p>
          <a:endParaRPr lang="en-US"/>
        </a:p>
      </dgm:t>
    </dgm:pt>
    <dgm:pt modelId="{FF3B566A-94E8-440E-924E-11A5F71CAE25}">
      <dgm:prSet/>
      <dgm:spPr>
        <a:ln w="28575">
          <a:solidFill>
            <a:schemeClr val="accent5"/>
          </a:solidFill>
        </a:ln>
      </dgm:spPr>
      <dgm:t>
        <a:bodyPr/>
        <a:lstStyle/>
        <a:p>
          <a:r>
            <a:rPr lang="en-US"/>
            <a:t>Resources</a:t>
          </a:r>
        </a:p>
      </dgm:t>
    </dgm:pt>
    <dgm:pt modelId="{F77F32E5-2687-49BF-B21F-02EB3B82F97A}" type="parTrans" cxnId="{E2D51772-A7B4-449B-B513-8101E4A862CC}">
      <dgm:prSet/>
      <dgm:spPr/>
      <dgm:t>
        <a:bodyPr/>
        <a:lstStyle/>
        <a:p>
          <a:endParaRPr lang="en-US"/>
        </a:p>
      </dgm:t>
    </dgm:pt>
    <dgm:pt modelId="{28C3DBC1-E7D4-47E3-88EE-C854930B21B3}" type="sibTrans" cxnId="{E2D51772-A7B4-449B-B513-8101E4A862CC}">
      <dgm:prSet/>
      <dgm:spPr/>
      <dgm:t>
        <a:bodyPr/>
        <a:lstStyle/>
        <a:p>
          <a:endParaRPr lang="en-US"/>
        </a:p>
      </dgm:t>
    </dgm:pt>
    <dgm:pt modelId="{2A3DDA63-C73E-47D8-A107-FB69B50F21C5}">
      <dgm:prSet/>
      <dgm:spPr>
        <a:ln w="28575">
          <a:solidFill>
            <a:schemeClr val="accent5"/>
          </a:solidFill>
        </a:ln>
      </dgm:spPr>
      <dgm:t>
        <a:bodyPr/>
        <a:lstStyle/>
        <a:p>
          <a:r>
            <a:rPr lang="en-US"/>
            <a:t>APIs </a:t>
          </a:r>
        </a:p>
      </dgm:t>
    </dgm:pt>
    <dgm:pt modelId="{349E6C2C-A516-45A1-B45C-A1BE46F3724F}" type="parTrans" cxnId="{E9A94EA0-EC1D-4CF9-B51B-1110E20E4A96}">
      <dgm:prSet/>
      <dgm:spPr/>
      <dgm:t>
        <a:bodyPr/>
        <a:lstStyle/>
        <a:p>
          <a:endParaRPr lang="en-US"/>
        </a:p>
      </dgm:t>
    </dgm:pt>
    <dgm:pt modelId="{79EF7B1D-9E7D-448D-AA07-C122468EFBC0}" type="sibTrans" cxnId="{E9A94EA0-EC1D-4CF9-B51B-1110E20E4A96}">
      <dgm:prSet/>
      <dgm:spPr/>
      <dgm:t>
        <a:bodyPr/>
        <a:lstStyle/>
        <a:p>
          <a:endParaRPr lang="en-US"/>
        </a:p>
      </dgm:t>
    </dgm:pt>
    <dgm:pt modelId="{82105DCF-AD71-4362-AF4B-E707DCA958AC}">
      <dgm:prSet/>
      <dgm:spPr>
        <a:ln w="28575">
          <a:solidFill>
            <a:schemeClr val="accent5"/>
          </a:solidFill>
        </a:ln>
      </dgm:spPr>
      <dgm:t>
        <a:bodyPr/>
        <a:lstStyle/>
        <a:p>
          <a:r>
            <a:rPr lang="en-US"/>
            <a:t>Libraries </a:t>
          </a:r>
        </a:p>
      </dgm:t>
    </dgm:pt>
    <dgm:pt modelId="{BF931967-41D1-4555-AEF4-69EC9B988C99}" type="parTrans" cxnId="{9240C88E-4430-4BD9-9F4D-2AA5D5B57A5B}">
      <dgm:prSet/>
      <dgm:spPr/>
      <dgm:t>
        <a:bodyPr/>
        <a:lstStyle/>
        <a:p>
          <a:endParaRPr lang="en-US"/>
        </a:p>
      </dgm:t>
    </dgm:pt>
    <dgm:pt modelId="{AFA6C74F-241C-4750-AF94-6F69E40F9E65}" type="sibTrans" cxnId="{9240C88E-4430-4BD9-9F4D-2AA5D5B57A5B}">
      <dgm:prSet/>
      <dgm:spPr/>
      <dgm:t>
        <a:bodyPr/>
        <a:lstStyle/>
        <a:p>
          <a:endParaRPr lang="en-US"/>
        </a:p>
      </dgm:t>
    </dgm:pt>
    <dgm:pt modelId="{DC232056-2800-7941-9EBF-36C896A81670}" type="pres">
      <dgm:prSet presAssocID="{DA203147-10DE-48E1-8DBD-649F52B4BF0F}" presName="Name0" presStyleCnt="0">
        <dgm:presLayoutVars>
          <dgm:chMax/>
          <dgm:chPref/>
          <dgm:dir/>
          <dgm:animLvl val="lvl"/>
        </dgm:presLayoutVars>
      </dgm:prSet>
      <dgm:spPr/>
    </dgm:pt>
    <dgm:pt modelId="{A3198F3C-2872-F048-957F-EDE846FD0D2A}" type="pres">
      <dgm:prSet presAssocID="{EBFB9D20-6C4F-4CF8-B7D6-47BAA9DB5493}" presName="composite" presStyleCnt="0"/>
      <dgm:spPr/>
    </dgm:pt>
    <dgm:pt modelId="{554A1B60-649F-C64D-94F2-F334AEC6C754}" type="pres">
      <dgm:prSet presAssocID="{EBFB9D20-6C4F-4CF8-B7D6-47BAA9DB5493}" presName="Parent1" presStyleLbl="node1" presStyleIdx="0" presStyleCnt="8">
        <dgm:presLayoutVars>
          <dgm:chMax val="1"/>
          <dgm:chPref val="1"/>
          <dgm:bulletEnabled val="1"/>
        </dgm:presLayoutVars>
      </dgm:prSet>
      <dgm:spPr/>
    </dgm:pt>
    <dgm:pt modelId="{43E237AC-9704-BE4E-BE2C-7F6E925FB8FE}" type="pres">
      <dgm:prSet presAssocID="{EBFB9D20-6C4F-4CF8-B7D6-47BAA9DB5493}" presName="Childtext1" presStyleLbl="revTx" presStyleIdx="0" presStyleCnt="4">
        <dgm:presLayoutVars>
          <dgm:chMax val="0"/>
          <dgm:chPref val="0"/>
          <dgm:bulletEnabled val="1"/>
        </dgm:presLayoutVars>
      </dgm:prSet>
      <dgm:spPr/>
    </dgm:pt>
    <dgm:pt modelId="{2157F329-DCE5-D447-9F09-A2D95C7C04DE}" type="pres">
      <dgm:prSet presAssocID="{EBFB9D20-6C4F-4CF8-B7D6-47BAA9DB5493}" presName="BalanceSpacing" presStyleCnt="0"/>
      <dgm:spPr/>
    </dgm:pt>
    <dgm:pt modelId="{C6B83DC3-4DBF-034C-9363-2F05272C223B}" type="pres">
      <dgm:prSet presAssocID="{EBFB9D20-6C4F-4CF8-B7D6-47BAA9DB5493}" presName="BalanceSpacing1" presStyleCnt="0"/>
      <dgm:spPr/>
    </dgm:pt>
    <dgm:pt modelId="{1B02C747-E6AE-774E-85F8-D6853DA7D9EC}" type="pres">
      <dgm:prSet presAssocID="{0600406E-885D-4CD6-9A30-CFCC07B3B91E}" presName="Accent1Text" presStyleLbl="node1" presStyleIdx="1" presStyleCnt="8"/>
      <dgm:spPr/>
    </dgm:pt>
    <dgm:pt modelId="{A75AE2F1-3C7F-9740-90DA-BFFF85768B48}" type="pres">
      <dgm:prSet presAssocID="{0600406E-885D-4CD6-9A30-CFCC07B3B91E}" presName="spaceBetweenRectangles" presStyleCnt="0"/>
      <dgm:spPr/>
    </dgm:pt>
    <dgm:pt modelId="{68786D95-117B-F24C-B91D-F94C09DBAAF7}" type="pres">
      <dgm:prSet presAssocID="{FF3B566A-94E8-440E-924E-11A5F71CAE25}" presName="composite" presStyleCnt="0"/>
      <dgm:spPr/>
    </dgm:pt>
    <dgm:pt modelId="{100BA407-3C4C-5E49-BBCC-9D398D778182}" type="pres">
      <dgm:prSet presAssocID="{FF3B566A-94E8-440E-924E-11A5F71CAE25}" presName="Parent1" presStyleLbl="node1" presStyleIdx="2" presStyleCnt="8">
        <dgm:presLayoutVars>
          <dgm:chMax val="1"/>
          <dgm:chPref val="1"/>
          <dgm:bulletEnabled val="1"/>
        </dgm:presLayoutVars>
      </dgm:prSet>
      <dgm:spPr/>
    </dgm:pt>
    <dgm:pt modelId="{0245C216-AD12-2E4C-9586-32988038A2BB}" type="pres">
      <dgm:prSet presAssocID="{FF3B566A-94E8-440E-924E-11A5F71CAE25}" presName="Childtext1" presStyleLbl="revTx" presStyleIdx="1" presStyleCnt="4">
        <dgm:presLayoutVars>
          <dgm:chMax val="0"/>
          <dgm:chPref val="0"/>
          <dgm:bulletEnabled val="1"/>
        </dgm:presLayoutVars>
      </dgm:prSet>
      <dgm:spPr/>
    </dgm:pt>
    <dgm:pt modelId="{3CBEE6FC-3FAB-A94B-8F44-9797BE7F2CA7}" type="pres">
      <dgm:prSet presAssocID="{FF3B566A-94E8-440E-924E-11A5F71CAE25}" presName="BalanceSpacing" presStyleCnt="0"/>
      <dgm:spPr/>
    </dgm:pt>
    <dgm:pt modelId="{438FCB69-6CFF-1A42-BDC9-AB2ECEFC4484}" type="pres">
      <dgm:prSet presAssocID="{FF3B566A-94E8-440E-924E-11A5F71CAE25}" presName="BalanceSpacing1" presStyleCnt="0"/>
      <dgm:spPr/>
    </dgm:pt>
    <dgm:pt modelId="{A32874F4-5514-684D-93C1-5C5912A8C7FD}" type="pres">
      <dgm:prSet presAssocID="{28C3DBC1-E7D4-47E3-88EE-C854930B21B3}" presName="Accent1Text" presStyleLbl="node1" presStyleIdx="3" presStyleCnt="8"/>
      <dgm:spPr/>
    </dgm:pt>
    <dgm:pt modelId="{33E89BE8-0D10-3D4D-B5F8-B1E7FA2C4D8E}" type="pres">
      <dgm:prSet presAssocID="{28C3DBC1-E7D4-47E3-88EE-C854930B21B3}" presName="spaceBetweenRectangles" presStyleCnt="0"/>
      <dgm:spPr/>
    </dgm:pt>
    <dgm:pt modelId="{8B4A56BA-C3F0-C44D-9FF2-FC50F728F156}" type="pres">
      <dgm:prSet presAssocID="{2A3DDA63-C73E-47D8-A107-FB69B50F21C5}" presName="composite" presStyleCnt="0"/>
      <dgm:spPr/>
    </dgm:pt>
    <dgm:pt modelId="{57F659BE-86B7-F344-BDC0-6E4893C57503}" type="pres">
      <dgm:prSet presAssocID="{2A3DDA63-C73E-47D8-A107-FB69B50F21C5}" presName="Parent1" presStyleLbl="node1" presStyleIdx="4" presStyleCnt="8">
        <dgm:presLayoutVars>
          <dgm:chMax val="1"/>
          <dgm:chPref val="1"/>
          <dgm:bulletEnabled val="1"/>
        </dgm:presLayoutVars>
      </dgm:prSet>
      <dgm:spPr/>
    </dgm:pt>
    <dgm:pt modelId="{CD04094D-79A3-CF44-817D-85EEFB786836}" type="pres">
      <dgm:prSet presAssocID="{2A3DDA63-C73E-47D8-A107-FB69B50F21C5}" presName="Childtext1" presStyleLbl="revTx" presStyleIdx="2" presStyleCnt="4">
        <dgm:presLayoutVars>
          <dgm:chMax val="0"/>
          <dgm:chPref val="0"/>
          <dgm:bulletEnabled val="1"/>
        </dgm:presLayoutVars>
      </dgm:prSet>
      <dgm:spPr/>
    </dgm:pt>
    <dgm:pt modelId="{EE87D4AD-18B9-B248-84D1-168232C29BBE}" type="pres">
      <dgm:prSet presAssocID="{2A3DDA63-C73E-47D8-A107-FB69B50F21C5}" presName="BalanceSpacing" presStyleCnt="0"/>
      <dgm:spPr/>
    </dgm:pt>
    <dgm:pt modelId="{59D49825-2B25-FB4D-BC5A-596B4F1CD05C}" type="pres">
      <dgm:prSet presAssocID="{2A3DDA63-C73E-47D8-A107-FB69B50F21C5}" presName="BalanceSpacing1" presStyleCnt="0"/>
      <dgm:spPr/>
    </dgm:pt>
    <dgm:pt modelId="{30CFA438-80DA-414D-9518-4FE7A0500DE9}" type="pres">
      <dgm:prSet presAssocID="{79EF7B1D-9E7D-448D-AA07-C122468EFBC0}" presName="Accent1Text" presStyleLbl="node1" presStyleIdx="5" presStyleCnt="8"/>
      <dgm:spPr/>
    </dgm:pt>
    <dgm:pt modelId="{D743C15D-EBC1-064A-ABAC-CE243D2604FC}" type="pres">
      <dgm:prSet presAssocID="{79EF7B1D-9E7D-448D-AA07-C122468EFBC0}" presName="spaceBetweenRectangles" presStyleCnt="0"/>
      <dgm:spPr/>
    </dgm:pt>
    <dgm:pt modelId="{C03D0063-5866-E846-AA41-B67545C92285}" type="pres">
      <dgm:prSet presAssocID="{82105DCF-AD71-4362-AF4B-E707DCA958AC}" presName="composite" presStyleCnt="0"/>
      <dgm:spPr/>
    </dgm:pt>
    <dgm:pt modelId="{0577D8C4-138A-254B-BAEE-3F59BF17B10E}" type="pres">
      <dgm:prSet presAssocID="{82105DCF-AD71-4362-AF4B-E707DCA958AC}" presName="Parent1" presStyleLbl="node1" presStyleIdx="6" presStyleCnt="8">
        <dgm:presLayoutVars>
          <dgm:chMax val="1"/>
          <dgm:chPref val="1"/>
          <dgm:bulletEnabled val="1"/>
        </dgm:presLayoutVars>
      </dgm:prSet>
      <dgm:spPr/>
    </dgm:pt>
    <dgm:pt modelId="{D7A01EA1-C2DD-0D4A-98C0-09AFB1334850}" type="pres">
      <dgm:prSet presAssocID="{82105DCF-AD71-4362-AF4B-E707DCA958AC}" presName="Childtext1" presStyleLbl="revTx" presStyleIdx="3" presStyleCnt="4">
        <dgm:presLayoutVars>
          <dgm:chMax val="0"/>
          <dgm:chPref val="0"/>
          <dgm:bulletEnabled val="1"/>
        </dgm:presLayoutVars>
      </dgm:prSet>
      <dgm:spPr/>
    </dgm:pt>
    <dgm:pt modelId="{2024B637-94CD-C54A-A790-AF8A91D9E4C0}" type="pres">
      <dgm:prSet presAssocID="{82105DCF-AD71-4362-AF4B-E707DCA958AC}" presName="BalanceSpacing" presStyleCnt="0"/>
      <dgm:spPr/>
    </dgm:pt>
    <dgm:pt modelId="{E59F99D7-F5FD-DE4E-8B9B-769EE13F5E63}" type="pres">
      <dgm:prSet presAssocID="{82105DCF-AD71-4362-AF4B-E707DCA958AC}" presName="BalanceSpacing1" presStyleCnt="0"/>
      <dgm:spPr/>
    </dgm:pt>
    <dgm:pt modelId="{5B5D6626-FB11-A946-BC45-18BE12D4635A}" type="pres">
      <dgm:prSet presAssocID="{AFA6C74F-241C-4750-AF94-6F69E40F9E65}" presName="Accent1Text" presStyleLbl="node1" presStyleIdx="7" presStyleCnt="8"/>
      <dgm:spPr/>
    </dgm:pt>
  </dgm:ptLst>
  <dgm:cxnLst>
    <dgm:cxn modelId="{9B5D5D0E-7DD5-9146-B977-CACD224A14FD}" type="presOf" srcId="{DA203147-10DE-48E1-8DBD-649F52B4BF0F}" destId="{DC232056-2800-7941-9EBF-36C896A81670}" srcOrd="0" destOrd="0" presId="urn:microsoft.com/office/officeart/2008/layout/AlternatingHexagons"/>
    <dgm:cxn modelId="{2B2BC221-89A3-2747-9D5A-BC7F0FC23F9F}" type="presOf" srcId="{82105DCF-AD71-4362-AF4B-E707DCA958AC}" destId="{0577D8C4-138A-254B-BAEE-3F59BF17B10E}" srcOrd="0" destOrd="0" presId="urn:microsoft.com/office/officeart/2008/layout/AlternatingHexagons"/>
    <dgm:cxn modelId="{236F0C32-6336-754C-AC50-ED4F9561D21D}" type="presOf" srcId="{79EF7B1D-9E7D-448D-AA07-C122468EFBC0}" destId="{30CFA438-80DA-414D-9518-4FE7A0500DE9}" srcOrd="0" destOrd="0" presId="urn:microsoft.com/office/officeart/2008/layout/AlternatingHexagons"/>
    <dgm:cxn modelId="{5D2EC44F-CB84-DB4F-BB9A-99C08C04A118}" type="presOf" srcId="{2A3DDA63-C73E-47D8-A107-FB69B50F21C5}" destId="{57F659BE-86B7-F344-BDC0-6E4893C57503}" srcOrd="0" destOrd="0" presId="urn:microsoft.com/office/officeart/2008/layout/AlternatingHexagons"/>
    <dgm:cxn modelId="{E2D51772-A7B4-449B-B513-8101E4A862CC}" srcId="{DA203147-10DE-48E1-8DBD-649F52B4BF0F}" destId="{FF3B566A-94E8-440E-924E-11A5F71CAE25}" srcOrd="1" destOrd="0" parTransId="{F77F32E5-2687-49BF-B21F-02EB3B82F97A}" sibTransId="{28C3DBC1-E7D4-47E3-88EE-C854930B21B3}"/>
    <dgm:cxn modelId="{BCD91F77-FE07-E04F-89E6-F88F86D0FB71}" type="presOf" srcId="{AFA6C74F-241C-4750-AF94-6F69E40F9E65}" destId="{5B5D6626-FB11-A946-BC45-18BE12D4635A}" srcOrd="0" destOrd="0" presId="urn:microsoft.com/office/officeart/2008/layout/AlternatingHexagons"/>
    <dgm:cxn modelId="{832B0681-9BBA-BA49-9F0D-99A14C28E78E}" type="presOf" srcId="{EBFB9D20-6C4F-4CF8-B7D6-47BAA9DB5493}" destId="{554A1B60-649F-C64D-94F2-F334AEC6C754}" srcOrd="0" destOrd="0" presId="urn:microsoft.com/office/officeart/2008/layout/AlternatingHexagons"/>
    <dgm:cxn modelId="{9240C88E-4430-4BD9-9F4D-2AA5D5B57A5B}" srcId="{DA203147-10DE-48E1-8DBD-649F52B4BF0F}" destId="{82105DCF-AD71-4362-AF4B-E707DCA958AC}" srcOrd="3" destOrd="0" parTransId="{BF931967-41D1-4555-AEF4-69EC9B988C99}" sibTransId="{AFA6C74F-241C-4750-AF94-6F69E40F9E65}"/>
    <dgm:cxn modelId="{E9A94EA0-EC1D-4CF9-B51B-1110E20E4A96}" srcId="{DA203147-10DE-48E1-8DBD-649F52B4BF0F}" destId="{2A3DDA63-C73E-47D8-A107-FB69B50F21C5}" srcOrd="2" destOrd="0" parTransId="{349E6C2C-A516-45A1-B45C-A1BE46F3724F}" sibTransId="{79EF7B1D-9E7D-448D-AA07-C122468EFBC0}"/>
    <dgm:cxn modelId="{4BDA08A7-1FB3-DA40-A7E4-6806A4E71561}" type="presOf" srcId="{0600406E-885D-4CD6-9A30-CFCC07B3B91E}" destId="{1B02C747-E6AE-774E-85F8-D6853DA7D9EC}" srcOrd="0" destOrd="0" presId="urn:microsoft.com/office/officeart/2008/layout/AlternatingHexagons"/>
    <dgm:cxn modelId="{E815B3B1-F499-4DCC-BBEC-AB99F9691003}" srcId="{DA203147-10DE-48E1-8DBD-649F52B4BF0F}" destId="{EBFB9D20-6C4F-4CF8-B7D6-47BAA9DB5493}" srcOrd="0" destOrd="0" parTransId="{234BF2B2-5AA1-41A9-AD5B-3D9888031E9F}" sibTransId="{0600406E-885D-4CD6-9A30-CFCC07B3B91E}"/>
    <dgm:cxn modelId="{BD0662CB-7B5B-8644-95C7-B6C2438A6E47}" type="presOf" srcId="{28C3DBC1-E7D4-47E3-88EE-C854930B21B3}" destId="{A32874F4-5514-684D-93C1-5C5912A8C7FD}" srcOrd="0" destOrd="0" presId="urn:microsoft.com/office/officeart/2008/layout/AlternatingHexagons"/>
    <dgm:cxn modelId="{11EECFE9-0D4A-DD47-880A-BB4139AB5DCD}" type="presOf" srcId="{FF3B566A-94E8-440E-924E-11A5F71CAE25}" destId="{100BA407-3C4C-5E49-BBCC-9D398D778182}" srcOrd="0" destOrd="0" presId="urn:microsoft.com/office/officeart/2008/layout/AlternatingHexagons"/>
    <dgm:cxn modelId="{B00ABFE7-1A12-AC42-BF20-0DED408FA97B}" type="presParOf" srcId="{DC232056-2800-7941-9EBF-36C896A81670}" destId="{A3198F3C-2872-F048-957F-EDE846FD0D2A}" srcOrd="0" destOrd="0" presId="urn:microsoft.com/office/officeart/2008/layout/AlternatingHexagons"/>
    <dgm:cxn modelId="{04518229-53BC-0442-9777-139CF4C05872}" type="presParOf" srcId="{A3198F3C-2872-F048-957F-EDE846FD0D2A}" destId="{554A1B60-649F-C64D-94F2-F334AEC6C754}" srcOrd="0" destOrd="0" presId="urn:microsoft.com/office/officeart/2008/layout/AlternatingHexagons"/>
    <dgm:cxn modelId="{E64A80C7-15AB-F440-81A6-79CB63914112}" type="presParOf" srcId="{A3198F3C-2872-F048-957F-EDE846FD0D2A}" destId="{43E237AC-9704-BE4E-BE2C-7F6E925FB8FE}" srcOrd="1" destOrd="0" presId="urn:microsoft.com/office/officeart/2008/layout/AlternatingHexagons"/>
    <dgm:cxn modelId="{0401D707-9C8F-624D-B83E-63FFABE866DA}" type="presParOf" srcId="{A3198F3C-2872-F048-957F-EDE846FD0D2A}" destId="{2157F329-DCE5-D447-9F09-A2D95C7C04DE}" srcOrd="2" destOrd="0" presId="urn:microsoft.com/office/officeart/2008/layout/AlternatingHexagons"/>
    <dgm:cxn modelId="{136A8E8F-7DE6-B644-B95F-B5C19B5D8128}" type="presParOf" srcId="{A3198F3C-2872-F048-957F-EDE846FD0D2A}" destId="{C6B83DC3-4DBF-034C-9363-2F05272C223B}" srcOrd="3" destOrd="0" presId="urn:microsoft.com/office/officeart/2008/layout/AlternatingHexagons"/>
    <dgm:cxn modelId="{80AD45EA-AD52-B84D-89AD-CC6E4FE9D44E}" type="presParOf" srcId="{A3198F3C-2872-F048-957F-EDE846FD0D2A}" destId="{1B02C747-E6AE-774E-85F8-D6853DA7D9EC}" srcOrd="4" destOrd="0" presId="urn:microsoft.com/office/officeart/2008/layout/AlternatingHexagons"/>
    <dgm:cxn modelId="{94BCF769-BA1B-5D4E-99F0-21B211E095A1}" type="presParOf" srcId="{DC232056-2800-7941-9EBF-36C896A81670}" destId="{A75AE2F1-3C7F-9740-90DA-BFFF85768B48}" srcOrd="1" destOrd="0" presId="urn:microsoft.com/office/officeart/2008/layout/AlternatingHexagons"/>
    <dgm:cxn modelId="{2B47A6D4-B2D8-0C4E-A5E6-CFFE74FA14C8}" type="presParOf" srcId="{DC232056-2800-7941-9EBF-36C896A81670}" destId="{68786D95-117B-F24C-B91D-F94C09DBAAF7}" srcOrd="2" destOrd="0" presId="urn:microsoft.com/office/officeart/2008/layout/AlternatingHexagons"/>
    <dgm:cxn modelId="{BABADAEA-39AB-EE4C-BA49-6EB5FE5E3F34}" type="presParOf" srcId="{68786D95-117B-F24C-B91D-F94C09DBAAF7}" destId="{100BA407-3C4C-5E49-BBCC-9D398D778182}" srcOrd="0" destOrd="0" presId="urn:microsoft.com/office/officeart/2008/layout/AlternatingHexagons"/>
    <dgm:cxn modelId="{84057F0D-650B-D545-B6FB-58777E3D66F3}" type="presParOf" srcId="{68786D95-117B-F24C-B91D-F94C09DBAAF7}" destId="{0245C216-AD12-2E4C-9586-32988038A2BB}" srcOrd="1" destOrd="0" presId="urn:microsoft.com/office/officeart/2008/layout/AlternatingHexagons"/>
    <dgm:cxn modelId="{BE519DD9-C471-744F-A5B2-3FDCED799A25}" type="presParOf" srcId="{68786D95-117B-F24C-B91D-F94C09DBAAF7}" destId="{3CBEE6FC-3FAB-A94B-8F44-9797BE7F2CA7}" srcOrd="2" destOrd="0" presId="urn:microsoft.com/office/officeart/2008/layout/AlternatingHexagons"/>
    <dgm:cxn modelId="{F5099783-033B-6D43-AADF-75FAB7981079}" type="presParOf" srcId="{68786D95-117B-F24C-B91D-F94C09DBAAF7}" destId="{438FCB69-6CFF-1A42-BDC9-AB2ECEFC4484}" srcOrd="3" destOrd="0" presId="urn:microsoft.com/office/officeart/2008/layout/AlternatingHexagons"/>
    <dgm:cxn modelId="{E1BCBF3C-E4DA-2642-8480-2BC83894FBE2}" type="presParOf" srcId="{68786D95-117B-F24C-B91D-F94C09DBAAF7}" destId="{A32874F4-5514-684D-93C1-5C5912A8C7FD}" srcOrd="4" destOrd="0" presId="urn:microsoft.com/office/officeart/2008/layout/AlternatingHexagons"/>
    <dgm:cxn modelId="{F0232971-ECA1-E046-BEEF-B43D18036C06}" type="presParOf" srcId="{DC232056-2800-7941-9EBF-36C896A81670}" destId="{33E89BE8-0D10-3D4D-B5F8-B1E7FA2C4D8E}" srcOrd="3" destOrd="0" presId="urn:microsoft.com/office/officeart/2008/layout/AlternatingHexagons"/>
    <dgm:cxn modelId="{26C41298-2204-6A4D-829D-21BEEC5BFD52}" type="presParOf" srcId="{DC232056-2800-7941-9EBF-36C896A81670}" destId="{8B4A56BA-C3F0-C44D-9FF2-FC50F728F156}" srcOrd="4" destOrd="0" presId="urn:microsoft.com/office/officeart/2008/layout/AlternatingHexagons"/>
    <dgm:cxn modelId="{F3293E6D-C211-7743-BB37-1A478E6E1E2D}" type="presParOf" srcId="{8B4A56BA-C3F0-C44D-9FF2-FC50F728F156}" destId="{57F659BE-86B7-F344-BDC0-6E4893C57503}" srcOrd="0" destOrd="0" presId="urn:microsoft.com/office/officeart/2008/layout/AlternatingHexagons"/>
    <dgm:cxn modelId="{6AD2C933-393E-804F-A781-E7C1A9E12EE9}" type="presParOf" srcId="{8B4A56BA-C3F0-C44D-9FF2-FC50F728F156}" destId="{CD04094D-79A3-CF44-817D-85EEFB786836}" srcOrd="1" destOrd="0" presId="urn:microsoft.com/office/officeart/2008/layout/AlternatingHexagons"/>
    <dgm:cxn modelId="{75FC4017-7EC4-9047-90A4-0B8B53595BE3}" type="presParOf" srcId="{8B4A56BA-C3F0-C44D-9FF2-FC50F728F156}" destId="{EE87D4AD-18B9-B248-84D1-168232C29BBE}" srcOrd="2" destOrd="0" presId="urn:microsoft.com/office/officeart/2008/layout/AlternatingHexagons"/>
    <dgm:cxn modelId="{5A31BD31-09EC-D943-A196-01FF758DD526}" type="presParOf" srcId="{8B4A56BA-C3F0-C44D-9FF2-FC50F728F156}" destId="{59D49825-2B25-FB4D-BC5A-596B4F1CD05C}" srcOrd="3" destOrd="0" presId="urn:microsoft.com/office/officeart/2008/layout/AlternatingHexagons"/>
    <dgm:cxn modelId="{C7C3ACD9-111B-114F-89CA-066E7ACB1116}" type="presParOf" srcId="{8B4A56BA-C3F0-C44D-9FF2-FC50F728F156}" destId="{30CFA438-80DA-414D-9518-4FE7A0500DE9}" srcOrd="4" destOrd="0" presId="urn:microsoft.com/office/officeart/2008/layout/AlternatingHexagons"/>
    <dgm:cxn modelId="{F4772FE2-CCA0-564F-96E4-4D153BA3E316}" type="presParOf" srcId="{DC232056-2800-7941-9EBF-36C896A81670}" destId="{D743C15D-EBC1-064A-ABAC-CE243D2604FC}" srcOrd="5" destOrd="0" presId="urn:microsoft.com/office/officeart/2008/layout/AlternatingHexagons"/>
    <dgm:cxn modelId="{AD6CB1FF-7A8A-014C-A83D-DA78937F793B}" type="presParOf" srcId="{DC232056-2800-7941-9EBF-36C896A81670}" destId="{C03D0063-5866-E846-AA41-B67545C92285}" srcOrd="6" destOrd="0" presId="urn:microsoft.com/office/officeart/2008/layout/AlternatingHexagons"/>
    <dgm:cxn modelId="{D59AE073-6398-A745-8274-5324E91D1193}" type="presParOf" srcId="{C03D0063-5866-E846-AA41-B67545C92285}" destId="{0577D8C4-138A-254B-BAEE-3F59BF17B10E}" srcOrd="0" destOrd="0" presId="urn:microsoft.com/office/officeart/2008/layout/AlternatingHexagons"/>
    <dgm:cxn modelId="{A453CF4C-B046-A14A-8019-C49249382A8E}" type="presParOf" srcId="{C03D0063-5866-E846-AA41-B67545C92285}" destId="{D7A01EA1-C2DD-0D4A-98C0-09AFB1334850}" srcOrd="1" destOrd="0" presId="urn:microsoft.com/office/officeart/2008/layout/AlternatingHexagons"/>
    <dgm:cxn modelId="{38F87C12-2AC7-D44B-8ECF-7B1C02197361}" type="presParOf" srcId="{C03D0063-5866-E846-AA41-B67545C92285}" destId="{2024B637-94CD-C54A-A790-AF8A91D9E4C0}" srcOrd="2" destOrd="0" presId="urn:microsoft.com/office/officeart/2008/layout/AlternatingHexagons"/>
    <dgm:cxn modelId="{5DF28614-88E9-4148-AA28-3D7536C0753E}" type="presParOf" srcId="{C03D0063-5866-E846-AA41-B67545C92285}" destId="{E59F99D7-F5FD-DE4E-8B9B-769EE13F5E63}" srcOrd="3" destOrd="0" presId="urn:microsoft.com/office/officeart/2008/layout/AlternatingHexagons"/>
    <dgm:cxn modelId="{8C7F4AB1-2822-0B4F-88AE-C845ACE0D696}" type="presParOf" srcId="{C03D0063-5866-E846-AA41-B67545C92285}" destId="{5B5D6626-FB11-A946-BC45-18BE12D4635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A1B60-649F-C64D-94F2-F334AEC6C754}">
      <dsp:nvSpPr>
        <dsp:cNvPr id="0" name=""/>
        <dsp:cNvSpPr/>
      </dsp:nvSpPr>
      <dsp:spPr>
        <a:xfrm rot="5400000">
          <a:off x="2972975" y="103248"/>
          <a:ext cx="1561517" cy="1358519"/>
        </a:xfrm>
        <a:prstGeom prst="hexagon">
          <a:avLst>
            <a:gd name="adj" fmla="val 25000"/>
            <a:gd name="vf" fmla="val 115470"/>
          </a:avLst>
        </a:prstGeom>
        <a:solidFill>
          <a:schemeClr val="dk2">
            <a:hueOff val="0"/>
            <a:satOff val="0"/>
            <a:lumOff val="0"/>
            <a:alphaOff val="0"/>
          </a:schemeClr>
        </a:solidFill>
        <a:ln w="254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Scholarly Articles</a:t>
          </a:r>
        </a:p>
      </dsp:txBody>
      <dsp:txXfrm rot="-5400000">
        <a:off x="3286176" y="245085"/>
        <a:ext cx="935115" cy="1074845"/>
      </dsp:txXfrm>
    </dsp:sp>
    <dsp:sp modelId="{43E237AC-9704-BE4E-BE2C-7F6E925FB8FE}">
      <dsp:nvSpPr>
        <dsp:cNvPr id="0" name=""/>
        <dsp:cNvSpPr/>
      </dsp:nvSpPr>
      <dsp:spPr>
        <a:xfrm>
          <a:off x="4474217" y="314053"/>
          <a:ext cx="1742653" cy="936910"/>
        </a:xfrm>
        <a:prstGeom prst="rect">
          <a:avLst/>
        </a:prstGeom>
        <a:noFill/>
        <a:ln>
          <a:noFill/>
        </a:ln>
        <a:effectLst/>
      </dsp:spPr>
      <dsp:style>
        <a:lnRef idx="0">
          <a:scrgbClr r="0" g="0" b="0"/>
        </a:lnRef>
        <a:fillRef idx="0">
          <a:scrgbClr r="0" g="0" b="0"/>
        </a:fillRef>
        <a:effectRef idx="0">
          <a:scrgbClr r="0" g="0" b="0"/>
        </a:effectRef>
        <a:fontRef idx="minor"/>
      </dsp:style>
    </dsp:sp>
    <dsp:sp modelId="{1B02C747-E6AE-774E-85F8-D6853DA7D9EC}">
      <dsp:nvSpPr>
        <dsp:cNvPr id="0" name=""/>
        <dsp:cNvSpPr/>
      </dsp:nvSpPr>
      <dsp:spPr>
        <a:xfrm rot="5400000">
          <a:off x="1505773" y="103248"/>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818974" y="245085"/>
        <a:ext cx="935115" cy="1074845"/>
      </dsp:txXfrm>
    </dsp:sp>
    <dsp:sp modelId="{100BA407-3C4C-5E49-BBCC-9D398D778182}">
      <dsp:nvSpPr>
        <dsp:cNvPr id="0" name=""/>
        <dsp:cNvSpPr/>
      </dsp:nvSpPr>
      <dsp:spPr>
        <a:xfrm rot="5400000">
          <a:off x="2236563" y="1428664"/>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Resources</a:t>
          </a:r>
        </a:p>
      </dsp:txBody>
      <dsp:txXfrm rot="-5400000">
        <a:off x="2549764" y="1570501"/>
        <a:ext cx="935115" cy="1074845"/>
      </dsp:txXfrm>
    </dsp:sp>
    <dsp:sp modelId="{0245C216-AD12-2E4C-9586-32988038A2BB}">
      <dsp:nvSpPr>
        <dsp:cNvPr id="0" name=""/>
        <dsp:cNvSpPr/>
      </dsp:nvSpPr>
      <dsp:spPr>
        <a:xfrm>
          <a:off x="595409" y="1639469"/>
          <a:ext cx="1686438" cy="936910"/>
        </a:xfrm>
        <a:prstGeom prst="rect">
          <a:avLst/>
        </a:prstGeom>
        <a:noFill/>
        <a:ln>
          <a:noFill/>
        </a:ln>
        <a:effectLst/>
      </dsp:spPr>
      <dsp:style>
        <a:lnRef idx="0">
          <a:scrgbClr r="0" g="0" b="0"/>
        </a:lnRef>
        <a:fillRef idx="0">
          <a:scrgbClr r="0" g="0" b="0"/>
        </a:fillRef>
        <a:effectRef idx="0">
          <a:scrgbClr r="0" g="0" b="0"/>
        </a:effectRef>
        <a:fontRef idx="minor"/>
      </dsp:style>
    </dsp:sp>
    <dsp:sp modelId="{A32874F4-5514-684D-93C1-5C5912A8C7FD}">
      <dsp:nvSpPr>
        <dsp:cNvPr id="0" name=""/>
        <dsp:cNvSpPr/>
      </dsp:nvSpPr>
      <dsp:spPr>
        <a:xfrm rot="5400000">
          <a:off x="3703765" y="1428664"/>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16966" y="1570501"/>
        <a:ext cx="935115" cy="1074845"/>
      </dsp:txXfrm>
    </dsp:sp>
    <dsp:sp modelId="{57F659BE-86B7-F344-BDC0-6E4893C57503}">
      <dsp:nvSpPr>
        <dsp:cNvPr id="0" name=""/>
        <dsp:cNvSpPr/>
      </dsp:nvSpPr>
      <dsp:spPr>
        <a:xfrm rot="5400000">
          <a:off x="2972975" y="2754079"/>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APIs </a:t>
          </a:r>
        </a:p>
      </dsp:txBody>
      <dsp:txXfrm rot="-5400000">
        <a:off x="3286176" y="2895916"/>
        <a:ext cx="935115" cy="1074845"/>
      </dsp:txXfrm>
    </dsp:sp>
    <dsp:sp modelId="{CD04094D-79A3-CF44-817D-85EEFB786836}">
      <dsp:nvSpPr>
        <dsp:cNvPr id="0" name=""/>
        <dsp:cNvSpPr/>
      </dsp:nvSpPr>
      <dsp:spPr>
        <a:xfrm>
          <a:off x="4474217" y="2964884"/>
          <a:ext cx="1742653" cy="936910"/>
        </a:xfrm>
        <a:prstGeom prst="rect">
          <a:avLst/>
        </a:prstGeom>
        <a:noFill/>
        <a:ln>
          <a:noFill/>
        </a:ln>
        <a:effectLst/>
      </dsp:spPr>
      <dsp:style>
        <a:lnRef idx="0">
          <a:scrgbClr r="0" g="0" b="0"/>
        </a:lnRef>
        <a:fillRef idx="0">
          <a:scrgbClr r="0" g="0" b="0"/>
        </a:fillRef>
        <a:effectRef idx="0">
          <a:scrgbClr r="0" g="0" b="0"/>
        </a:effectRef>
        <a:fontRef idx="minor"/>
      </dsp:style>
    </dsp:sp>
    <dsp:sp modelId="{30CFA438-80DA-414D-9518-4FE7A0500DE9}">
      <dsp:nvSpPr>
        <dsp:cNvPr id="0" name=""/>
        <dsp:cNvSpPr/>
      </dsp:nvSpPr>
      <dsp:spPr>
        <a:xfrm rot="5400000">
          <a:off x="1505773" y="2754079"/>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818974" y="2895916"/>
        <a:ext cx="935115" cy="1074845"/>
      </dsp:txXfrm>
    </dsp:sp>
    <dsp:sp modelId="{0577D8C4-138A-254B-BAEE-3F59BF17B10E}">
      <dsp:nvSpPr>
        <dsp:cNvPr id="0" name=""/>
        <dsp:cNvSpPr/>
      </dsp:nvSpPr>
      <dsp:spPr>
        <a:xfrm rot="5400000">
          <a:off x="2236563" y="4079495"/>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Libraries </a:t>
          </a:r>
        </a:p>
      </dsp:txBody>
      <dsp:txXfrm rot="-5400000">
        <a:off x="2549764" y="4221332"/>
        <a:ext cx="935115" cy="1074845"/>
      </dsp:txXfrm>
    </dsp:sp>
    <dsp:sp modelId="{D7A01EA1-C2DD-0D4A-98C0-09AFB1334850}">
      <dsp:nvSpPr>
        <dsp:cNvPr id="0" name=""/>
        <dsp:cNvSpPr/>
      </dsp:nvSpPr>
      <dsp:spPr>
        <a:xfrm>
          <a:off x="595409" y="4290300"/>
          <a:ext cx="1686438" cy="936910"/>
        </a:xfrm>
        <a:prstGeom prst="rect">
          <a:avLst/>
        </a:prstGeom>
        <a:noFill/>
        <a:ln>
          <a:noFill/>
        </a:ln>
        <a:effectLst/>
      </dsp:spPr>
      <dsp:style>
        <a:lnRef idx="0">
          <a:scrgbClr r="0" g="0" b="0"/>
        </a:lnRef>
        <a:fillRef idx="0">
          <a:scrgbClr r="0" g="0" b="0"/>
        </a:fillRef>
        <a:effectRef idx="0">
          <a:scrgbClr r="0" g="0" b="0"/>
        </a:effectRef>
        <a:fontRef idx="minor"/>
      </dsp:style>
    </dsp:sp>
    <dsp:sp modelId="{5B5D6626-FB11-A946-BC45-18BE12D4635A}">
      <dsp:nvSpPr>
        <dsp:cNvPr id="0" name=""/>
        <dsp:cNvSpPr/>
      </dsp:nvSpPr>
      <dsp:spPr>
        <a:xfrm rot="5400000">
          <a:off x="3703765" y="4079495"/>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16966" y="4221332"/>
        <a:ext cx="935115" cy="107484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6/16/20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212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6/16/20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013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6/16/20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7650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6/16/20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83442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6/16/20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4320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6/16/20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474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6/16/20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5674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6/16/20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957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6/16/20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597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6/16/20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5971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6/16/20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2406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6/16/20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8341915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cs.google.com/document/d/1p74Q2P8alsDMn7t_SStoAjlu6nj5iP8MUyruClTQPMs/edit?usp=sharing"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tiff"/><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E4E899-254D-48DF-8E50-3E3E2A1AEF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F25BD3-64C9-1146-BC77-8C1DBEF111D9}"/>
              </a:ext>
            </a:extLst>
          </p:cNvPr>
          <p:cNvSpPr>
            <a:spLocks noGrp="1"/>
          </p:cNvSpPr>
          <p:nvPr>
            <p:ph type="ctrTitle"/>
          </p:nvPr>
        </p:nvSpPr>
        <p:spPr>
          <a:xfrm>
            <a:off x="404553" y="3091928"/>
            <a:ext cx="9078562" cy="2387600"/>
          </a:xfrm>
        </p:spPr>
        <p:txBody>
          <a:bodyPr>
            <a:normAutofit/>
          </a:bodyPr>
          <a:lstStyle/>
          <a:p>
            <a:r>
              <a:rPr lang="en-US" sz="6600" dirty="0">
                <a:solidFill>
                  <a:schemeClr val="bg1"/>
                </a:solidFill>
              </a:rPr>
              <a:t>Flood Measurement from a Photo</a:t>
            </a:r>
          </a:p>
        </p:txBody>
      </p:sp>
      <p:sp>
        <p:nvSpPr>
          <p:cNvPr id="3" name="Subtitle 2">
            <a:extLst>
              <a:ext uri="{FF2B5EF4-FFF2-40B4-BE49-F238E27FC236}">
                <a16:creationId xmlns:a16="http://schemas.microsoft.com/office/drawing/2014/main" id="{7B72ACD1-8316-7F46-9FAD-C757F04FD992}"/>
              </a:ext>
            </a:extLst>
          </p:cNvPr>
          <p:cNvSpPr>
            <a:spLocks noGrp="1"/>
          </p:cNvSpPr>
          <p:nvPr>
            <p:ph type="subTitle" idx="1"/>
          </p:nvPr>
        </p:nvSpPr>
        <p:spPr>
          <a:xfrm>
            <a:off x="404553" y="5824602"/>
            <a:ext cx="10615748" cy="592975"/>
          </a:xfrm>
        </p:spPr>
        <p:txBody>
          <a:bodyPr anchor="ctr">
            <a:normAutofit fontScale="25000" lnSpcReduction="20000"/>
          </a:bodyPr>
          <a:lstStyle/>
          <a:p>
            <a:pPr algn="r"/>
            <a:r>
              <a:rPr lang="en-US" sz="5600" dirty="0">
                <a:solidFill>
                  <a:schemeClr val="bg1"/>
                </a:solidFill>
              </a:rPr>
              <a:t>By</a:t>
            </a:r>
          </a:p>
          <a:p>
            <a:pPr algn="r"/>
            <a:r>
              <a:rPr lang="en-US" sz="5600" dirty="0">
                <a:solidFill>
                  <a:schemeClr val="bg1"/>
                </a:solidFill>
              </a:rPr>
              <a:t>Shaffer, Hoke, Pander &amp; Kuehl Partners LLP</a:t>
            </a:r>
          </a:p>
          <a:p>
            <a:br>
              <a:rPr lang="en-US" dirty="0"/>
            </a:br>
            <a:endParaRPr lang="en-US" dirty="0">
              <a:solidFill>
                <a:schemeClr val="bg1"/>
              </a:solidFill>
            </a:endParaRPr>
          </a:p>
        </p:txBody>
      </p:sp>
    </p:spTree>
    <p:extLst>
      <p:ext uri="{BB962C8B-B14F-4D97-AF65-F5344CB8AC3E}">
        <p14:creationId xmlns:p14="http://schemas.microsoft.com/office/powerpoint/2010/main" val="19380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CF6EE3F3-16E7-4878-B65C-A46AB6775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71310D-63F3-AD4B-8CE4-969718D442C3}"/>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dirty="0"/>
              <a:t>Partners</a:t>
            </a:r>
            <a:endParaRPr lang="en-US"/>
          </a:p>
        </p:txBody>
      </p:sp>
      <p:sp>
        <p:nvSpPr>
          <p:cNvPr id="31" name="Rectangle: Rounded Corners 3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2" name="Graphic 11" descr="Astronaut">
            <a:extLst>
              <a:ext uri="{FF2B5EF4-FFF2-40B4-BE49-F238E27FC236}">
                <a16:creationId xmlns:a16="http://schemas.microsoft.com/office/drawing/2014/main" id="{63954564-4552-654D-B1FD-862146E9CE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888" y="929224"/>
            <a:ext cx="2834640" cy="2834640"/>
          </a:xfrm>
          <a:prstGeom prst="rect">
            <a:avLst/>
          </a:prstGeom>
        </p:spPr>
      </p:pic>
      <p:pic>
        <p:nvPicPr>
          <p:cNvPr id="14" name="Graphic 13" descr="Soldier">
            <a:extLst>
              <a:ext uri="{FF2B5EF4-FFF2-40B4-BE49-F238E27FC236}">
                <a16:creationId xmlns:a16="http://schemas.microsoft.com/office/drawing/2014/main" id="{FC0E2B02-C1A5-5D47-AC6B-95E0698CA0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552" y="929224"/>
            <a:ext cx="2834640" cy="2834640"/>
          </a:xfrm>
          <a:prstGeom prst="rect">
            <a:avLst/>
          </a:prstGeom>
        </p:spPr>
      </p:pic>
      <p:pic>
        <p:nvPicPr>
          <p:cNvPr id="16" name="Graphic 15" descr="Judge">
            <a:extLst>
              <a:ext uri="{FF2B5EF4-FFF2-40B4-BE49-F238E27FC236}">
                <a16:creationId xmlns:a16="http://schemas.microsoft.com/office/drawing/2014/main" id="{ECEB08FB-0C66-1F40-95BC-388C35B58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3912" y="929224"/>
            <a:ext cx="2834640" cy="2834640"/>
          </a:xfrm>
          <a:prstGeom prst="rect">
            <a:avLst/>
          </a:prstGeom>
        </p:spPr>
      </p:pic>
      <p:pic>
        <p:nvPicPr>
          <p:cNvPr id="18" name="Graphic 17" descr="Programmer">
            <a:extLst>
              <a:ext uri="{FF2B5EF4-FFF2-40B4-BE49-F238E27FC236}">
                <a16:creationId xmlns:a16="http://schemas.microsoft.com/office/drawing/2014/main" id="{086C4D53-9D60-194C-B997-17F0241CA8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57418" y="710961"/>
            <a:ext cx="2834640" cy="2834640"/>
          </a:xfrm>
          <a:prstGeom prst="rect">
            <a:avLst/>
          </a:prstGeom>
        </p:spPr>
      </p:pic>
      <p:sp>
        <p:nvSpPr>
          <p:cNvPr id="9" name="Rectangle 8">
            <a:extLst>
              <a:ext uri="{FF2B5EF4-FFF2-40B4-BE49-F238E27FC236}">
                <a16:creationId xmlns:a16="http://schemas.microsoft.com/office/drawing/2014/main" id="{86B764EB-673D-2040-A952-BEF76FF45FBD}"/>
              </a:ext>
            </a:extLst>
          </p:cNvPr>
          <p:cNvSpPr/>
          <p:nvPr/>
        </p:nvSpPr>
        <p:spPr>
          <a:xfrm>
            <a:off x="5753594" y="3244333"/>
            <a:ext cx="955963" cy="369332"/>
          </a:xfrm>
          <a:prstGeom prst="rect">
            <a:avLst/>
          </a:prstGeom>
        </p:spPr>
        <p:txBody>
          <a:bodyPr wrap="square">
            <a:spAutoFit/>
          </a:bodyPr>
          <a:lstStyle/>
          <a:p>
            <a:pPr>
              <a:spcAft>
                <a:spcPts val="600"/>
              </a:spcAft>
            </a:pPr>
            <a:r>
              <a:rPr lang="en-US" dirty="0"/>
              <a:t> </a:t>
            </a:r>
            <a:endParaRPr lang="en-US"/>
          </a:p>
        </p:txBody>
      </p:sp>
      <p:sp>
        <p:nvSpPr>
          <p:cNvPr id="19" name="TextBox 18">
            <a:extLst>
              <a:ext uri="{FF2B5EF4-FFF2-40B4-BE49-F238E27FC236}">
                <a16:creationId xmlns:a16="http://schemas.microsoft.com/office/drawing/2014/main" id="{4382D579-883D-704A-A51C-796EAC9FFE36}"/>
              </a:ext>
            </a:extLst>
          </p:cNvPr>
          <p:cNvSpPr txBox="1"/>
          <p:nvPr/>
        </p:nvSpPr>
        <p:spPr>
          <a:xfrm>
            <a:off x="722877" y="3483202"/>
            <a:ext cx="1572866" cy="369332"/>
          </a:xfrm>
          <a:prstGeom prst="rect">
            <a:avLst/>
          </a:prstGeom>
          <a:noFill/>
        </p:spPr>
        <p:txBody>
          <a:bodyPr wrap="none" rtlCol="0">
            <a:spAutoFit/>
          </a:bodyPr>
          <a:lstStyle/>
          <a:p>
            <a:r>
              <a:rPr lang="en-US" dirty="0">
                <a:latin typeface="Superclarendon" panose="02060605060000020003" pitchFamily="18" charset="77"/>
              </a:rPr>
              <a:t>Clint Hoke</a:t>
            </a:r>
          </a:p>
        </p:txBody>
      </p:sp>
      <p:sp>
        <p:nvSpPr>
          <p:cNvPr id="26" name="TextBox 25">
            <a:extLst>
              <a:ext uri="{FF2B5EF4-FFF2-40B4-BE49-F238E27FC236}">
                <a16:creationId xmlns:a16="http://schemas.microsoft.com/office/drawing/2014/main" id="{73BEF546-22F8-5642-8449-EAA5E5854CC1}"/>
              </a:ext>
            </a:extLst>
          </p:cNvPr>
          <p:cNvSpPr txBox="1"/>
          <p:nvPr/>
        </p:nvSpPr>
        <p:spPr>
          <a:xfrm>
            <a:off x="6525005" y="3481847"/>
            <a:ext cx="2024913" cy="369332"/>
          </a:xfrm>
          <a:prstGeom prst="rect">
            <a:avLst/>
          </a:prstGeom>
          <a:noFill/>
        </p:spPr>
        <p:txBody>
          <a:bodyPr wrap="none" rtlCol="0">
            <a:spAutoFit/>
          </a:bodyPr>
          <a:lstStyle/>
          <a:p>
            <a:r>
              <a:rPr lang="en-US" dirty="0">
                <a:latin typeface="Superclarendon" panose="02060605060000020003" pitchFamily="18" charset="77"/>
              </a:rPr>
              <a:t>Jonna Pander</a:t>
            </a:r>
          </a:p>
        </p:txBody>
      </p:sp>
      <p:sp>
        <p:nvSpPr>
          <p:cNvPr id="28" name="TextBox 27">
            <a:extLst>
              <a:ext uri="{FF2B5EF4-FFF2-40B4-BE49-F238E27FC236}">
                <a16:creationId xmlns:a16="http://schemas.microsoft.com/office/drawing/2014/main" id="{0E6EA9DE-CBC2-544C-9397-0A9BC70759F7}"/>
              </a:ext>
            </a:extLst>
          </p:cNvPr>
          <p:cNvSpPr txBox="1"/>
          <p:nvPr/>
        </p:nvSpPr>
        <p:spPr>
          <a:xfrm>
            <a:off x="3667328" y="3521849"/>
            <a:ext cx="2045753" cy="369332"/>
          </a:xfrm>
          <a:prstGeom prst="rect">
            <a:avLst/>
          </a:prstGeom>
          <a:noFill/>
        </p:spPr>
        <p:txBody>
          <a:bodyPr wrap="none" rtlCol="0">
            <a:spAutoFit/>
          </a:bodyPr>
          <a:lstStyle/>
          <a:p>
            <a:r>
              <a:rPr lang="en-US" dirty="0">
                <a:latin typeface="Superclarendon" panose="02060605060000020003" pitchFamily="18" charset="77"/>
              </a:rPr>
              <a:t>Jamie Shaffer</a:t>
            </a:r>
          </a:p>
        </p:txBody>
      </p:sp>
      <p:sp>
        <p:nvSpPr>
          <p:cNvPr id="30" name="TextBox 29">
            <a:extLst>
              <a:ext uri="{FF2B5EF4-FFF2-40B4-BE49-F238E27FC236}">
                <a16:creationId xmlns:a16="http://schemas.microsoft.com/office/drawing/2014/main" id="{1487C1DB-7357-2940-AE91-FA0DDC8A9E62}"/>
              </a:ext>
            </a:extLst>
          </p:cNvPr>
          <p:cNvSpPr txBox="1"/>
          <p:nvPr/>
        </p:nvSpPr>
        <p:spPr>
          <a:xfrm>
            <a:off x="9587667" y="3476752"/>
            <a:ext cx="1636410" cy="369332"/>
          </a:xfrm>
          <a:prstGeom prst="rect">
            <a:avLst/>
          </a:prstGeom>
          <a:noFill/>
        </p:spPr>
        <p:txBody>
          <a:bodyPr wrap="none" rtlCol="0">
            <a:spAutoFit/>
          </a:bodyPr>
          <a:lstStyle/>
          <a:p>
            <a:r>
              <a:rPr lang="en-US" dirty="0">
                <a:latin typeface="Superclarendon" panose="02060605060000020003" pitchFamily="18" charset="77"/>
              </a:rPr>
              <a:t>Josh Kuehl</a:t>
            </a:r>
          </a:p>
        </p:txBody>
      </p:sp>
    </p:spTree>
    <p:extLst>
      <p:ext uri="{BB962C8B-B14F-4D97-AF65-F5344CB8AC3E}">
        <p14:creationId xmlns:p14="http://schemas.microsoft.com/office/powerpoint/2010/main" val="1901719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a:extLst>
              <a:ext uri="{FF2B5EF4-FFF2-40B4-BE49-F238E27FC236}">
                <a16:creationId xmlns:a16="http://schemas.microsoft.com/office/drawing/2014/main" id="{345CD0F4-C0EE-4CB2-97C7-B24CB8F9B019}"/>
              </a:ext>
            </a:extLst>
          </p:cNvPr>
          <p:cNvPicPr>
            <a:picLocks noChangeAspect="1"/>
          </p:cNvPicPr>
          <p:nvPr/>
        </p:nvPicPr>
        <p:blipFill rotWithShape="1">
          <a:blip r:embed="rId2"/>
          <a:srcRect l="4649" r="24242"/>
          <a:stretch/>
        </p:blipFill>
        <p:spPr>
          <a:xfrm>
            <a:off x="3522468" y="10"/>
            <a:ext cx="8669532" cy="6857990"/>
          </a:xfrm>
          <a:prstGeom prst="rect">
            <a:avLst/>
          </a:prstGeom>
        </p:spPr>
      </p:pic>
      <p:sp>
        <p:nvSpPr>
          <p:cNvPr id="24" name="Rectangle 10">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FC9AC8-2EBA-4A49-849B-3037A7A96901}"/>
              </a:ext>
            </a:extLst>
          </p:cNvPr>
          <p:cNvSpPr>
            <a:spLocks noGrp="1"/>
          </p:cNvSpPr>
          <p:nvPr>
            <p:ph type="title"/>
          </p:nvPr>
        </p:nvSpPr>
        <p:spPr>
          <a:xfrm>
            <a:off x="371094" y="1161288"/>
            <a:ext cx="3438144" cy="1124712"/>
          </a:xfrm>
        </p:spPr>
        <p:txBody>
          <a:bodyPr anchor="b">
            <a:normAutofit/>
          </a:bodyPr>
          <a:lstStyle/>
          <a:p>
            <a:r>
              <a:rPr lang="en-US" sz="2800" dirty="0"/>
              <a:t>Agenda</a:t>
            </a:r>
          </a:p>
        </p:txBody>
      </p:sp>
      <p:sp>
        <p:nvSpPr>
          <p:cNvPr id="25"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ontent Placeholder 2">
            <a:extLst>
              <a:ext uri="{FF2B5EF4-FFF2-40B4-BE49-F238E27FC236}">
                <a16:creationId xmlns:a16="http://schemas.microsoft.com/office/drawing/2014/main" id="{83A7D0ED-9A56-AE4F-A384-7FDECC432AB2}"/>
              </a:ext>
            </a:extLst>
          </p:cNvPr>
          <p:cNvSpPr>
            <a:spLocks noGrp="1"/>
          </p:cNvSpPr>
          <p:nvPr>
            <p:ph idx="1"/>
          </p:nvPr>
        </p:nvSpPr>
        <p:spPr>
          <a:xfrm>
            <a:off x="371094" y="2718054"/>
            <a:ext cx="3438906" cy="3207258"/>
          </a:xfrm>
        </p:spPr>
        <p:txBody>
          <a:bodyPr anchor="t">
            <a:normAutofit/>
          </a:bodyPr>
          <a:lstStyle/>
          <a:p>
            <a:r>
              <a:rPr lang="en-US" sz="1700" dirty="0"/>
              <a:t>Problem Statement</a:t>
            </a:r>
          </a:p>
          <a:p>
            <a:r>
              <a:rPr lang="en-US" sz="1700" dirty="0"/>
              <a:t>Research</a:t>
            </a:r>
          </a:p>
          <a:p>
            <a:r>
              <a:rPr lang="en-US" sz="1700" dirty="0"/>
              <a:t>Solution</a:t>
            </a:r>
          </a:p>
          <a:p>
            <a:r>
              <a:rPr lang="en-US" sz="1700" dirty="0"/>
              <a:t>Issues</a:t>
            </a:r>
          </a:p>
        </p:txBody>
      </p:sp>
    </p:spTree>
    <p:extLst>
      <p:ext uri="{BB962C8B-B14F-4D97-AF65-F5344CB8AC3E}">
        <p14:creationId xmlns:p14="http://schemas.microsoft.com/office/powerpoint/2010/main" val="312204729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F44DA3-FB9E-524B-9313-E34BB43F1E4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a:t>Problem: Create a machine model that can detect flood depth from a photo.</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Lightning">
            <a:extLst>
              <a:ext uri="{FF2B5EF4-FFF2-40B4-BE49-F238E27FC236}">
                <a16:creationId xmlns:a16="http://schemas.microsoft.com/office/drawing/2014/main" id="{8E8C8BB6-70A6-4299-8FB1-664C97AF7E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3663803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6F226-2023-FB44-A1BA-C9B60560D08E}"/>
              </a:ext>
            </a:extLst>
          </p:cNvPr>
          <p:cNvSpPr>
            <a:spLocks noGrp="1"/>
          </p:cNvSpPr>
          <p:nvPr>
            <p:ph type="title"/>
          </p:nvPr>
        </p:nvSpPr>
        <p:spPr>
          <a:xfrm>
            <a:off x="7959852" y="957447"/>
            <a:ext cx="3383280" cy="4943105"/>
          </a:xfrm>
        </p:spPr>
        <p:txBody>
          <a:bodyPr anchor="ctr">
            <a:normAutofit/>
          </a:bodyPr>
          <a:lstStyle/>
          <a:p>
            <a:r>
              <a:rPr lang="en-US" dirty="0"/>
              <a:t>Research</a:t>
            </a:r>
          </a:p>
        </p:txBody>
      </p:sp>
      <p:sp>
        <p:nvSpPr>
          <p:cNvPr id="20" name="Rectangle 19">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F7AC1DA-C575-45AB-811F-1A3CD74FADAD}"/>
              </a:ext>
            </a:extLst>
          </p:cNvPr>
          <p:cNvGraphicFramePr>
            <a:graphicFrameLocks noGrp="1"/>
          </p:cNvGraphicFramePr>
          <p:nvPr>
            <p:ph idx="1"/>
            <p:extLst>
              <p:ext uri="{D42A27DB-BD31-4B8C-83A1-F6EECF244321}">
                <p14:modId xmlns:p14="http://schemas.microsoft.com/office/powerpoint/2010/main" val="2244433484"/>
              </p:ext>
            </p:extLst>
          </p:nvPr>
        </p:nvGraphicFramePr>
        <p:xfrm>
          <a:off x="345050" y="573347"/>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1D9AED6-6605-1B4D-B6BA-D93989778DEF}"/>
              </a:ext>
            </a:extLst>
          </p:cNvPr>
          <p:cNvSpPr txBox="1"/>
          <p:nvPr/>
        </p:nvSpPr>
        <p:spPr>
          <a:xfrm>
            <a:off x="9814426" y="6546136"/>
            <a:ext cx="2377574" cy="261610"/>
          </a:xfrm>
          <a:prstGeom prst="rect">
            <a:avLst/>
          </a:prstGeom>
          <a:noFill/>
        </p:spPr>
        <p:txBody>
          <a:bodyPr wrap="none" rtlCol="0">
            <a:spAutoFit/>
          </a:bodyPr>
          <a:lstStyle/>
          <a:p>
            <a:r>
              <a:rPr lang="en-US" sz="1100" dirty="0"/>
              <a:t>*Full list of research available </a:t>
            </a:r>
            <a:r>
              <a:rPr lang="en-US" sz="1100" dirty="0">
                <a:hlinkClick r:id="rId7"/>
              </a:rPr>
              <a:t>here</a:t>
            </a:r>
            <a:endParaRPr lang="en-US" sz="1100" dirty="0"/>
          </a:p>
        </p:txBody>
      </p:sp>
    </p:spTree>
    <p:extLst>
      <p:ext uri="{BB962C8B-B14F-4D97-AF65-F5344CB8AC3E}">
        <p14:creationId xmlns:p14="http://schemas.microsoft.com/office/powerpoint/2010/main" val="2857448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CF73F-78A7-6D46-ACAB-BE1305425503}"/>
              </a:ext>
            </a:extLst>
          </p:cNvPr>
          <p:cNvPicPr>
            <a:picLocks noChangeAspect="1"/>
          </p:cNvPicPr>
          <p:nvPr/>
        </p:nvPicPr>
        <p:blipFill>
          <a:blip r:embed="rId2"/>
          <a:stretch>
            <a:fillRect/>
          </a:stretch>
        </p:blipFill>
        <p:spPr>
          <a:xfrm>
            <a:off x="422166" y="2766847"/>
            <a:ext cx="1080814" cy="1080814"/>
          </a:xfrm>
          <a:prstGeom prst="rect">
            <a:avLst/>
          </a:prstGeom>
        </p:spPr>
      </p:pic>
      <p:grpSp>
        <p:nvGrpSpPr>
          <p:cNvPr id="14" name="Group 13">
            <a:extLst>
              <a:ext uri="{FF2B5EF4-FFF2-40B4-BE49-F238E27FC236}">
                <a16:creationId xmlns:a16="http://schemas.microsoft.com/office/drawing/2014/main" id="{0F931E5E-7823-1E40-9AA3-178D3D7243E0}"/>
              </a:ext>
            </a:extLst>
          </p:cNvPr>
          <p:cNvGrpSpPr/>
          <p:nvPr/>
        </p:nvGrpSpPr>
        <p:grpSpPr>
          <a:xfrm>
            <a:off x="4424982" y="3087577"/>
            <a:ext cx="1671018" cy="551230"/>
            <a:chOff x="2158465" y="2884242"/>
            <a:chExt cx="2760123" cy="851845"/>
          </a:xfrm>
        </p:grpSpPr>
        <p:pic>
          <p:nvPicPr>
            <p:cNvPr id="11" name="Picture 10" descr="A picture containing drawing&#10;&#10;Description automatically generated">
              <a:extLst>
                <a:ext uri="{FF2B5EF4-FFF2-40B4-BE49-F238E27FC236}">
                  <a16:creationId xmlns:a16="http://schemas.microsoft.com/office/drawing/2014/main" id="{3630D995-E038-234D-8C92-62C9B0D31732}"/>
                </a:ext>
              </a:extLst>
            </p:cNvPr>
            <p:cNvPicPr>
              <a:picLocks noChangeAspect="1"/>
            </p:cNvPicPr>
            <p:nvPr/>
          </p:nvPicPr>
          <p:blipFill>
            <a:blip r:embed="rId3"/>
            <a:stretch>
              <a:fillRect/>
            </a:stretch>
          </p:blipFill>
          <p:spPr>
            <a:xfrm>
              <a:off x="2158465" y="2884242"/>
              <a:ext cx="2560529" cy="503571"/>
            </a:xfrm>
            <a:prstGeom prst="rect">
              <a:avLst/>
            </a:prstGeom>
          </p:spPr>
        </p:pic>
        <p:sp>
          <p:nvSpPr>
            <p:cNvPr id="3" name="TextBox 2">
              <a:extLst>
                <a:ext uri="{FF2B5EF4-FFF2-40B4-BE49-F238E27FC236}">
                  <a16:creationId xmlns:a16="http://schemas.microsoft.com/office/drawing/2014/main" id="{AD8B0878-0282-1B45-81D2-64D6E8640E8C}"/>
                </a:ext>
              </a:extLst>
            </p:cNvPr>
            <p:cNvSpPr txBox="1"/>
            <p:nvPr/>
          </p:nvSpPr>
          <p:spPr>
            <a:xfrm>
              <a:off x="3212000" y="3117776"/>
              <a:ext cx="1706588" cy="618311"/>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rPr>
                <a:t>Vision</a:t>
              </a:r>
              <a:r>
                <a:rPr lang="en-US" sz="2000" dirty="0">
                  <a:latin typeface="Roboto" panose="02000000000000000000" pitchFamily="2" charset="0"/>
                  <a:ea typeface="Roboto" panose="02000000000000000000" pitchFamily="2" charset="0"/>
                </a:rPr>
                <a:t> </a:t>
              </a:r>
              <a:r>
                <a:rPr lang="en-US" sz="1400" dirty="0">
                  <a:latin typeface="Roboto" panose="02000000000000000000" pitchFamily="2" charset="0"/>
                  <a:ea typeface="Roboto" panose="02000000000000000000" pitchFamily="2" charset="0"/>
                </a:rPr>
                <a:t>AI</a:t>
              </a:r>
              <a:endParaRPr lang="en-US" sz="2000" dirty="0">
                <a:latin typeface="Roboto" panose="02000000000000000000" pitchFamily="2" charset="0"/>
                <a:ea typeface="Roboto" panose="02000000000000000000" pitchFamily="2" charset="0"/>
              </a:endParaRPr>
            </a:p>
          </p:txBody>
        </p:sp>
      </p:grpSp>
      <p:grpSp>
        <p:nvGrpSpPr>
          <p:cNvPr id="10" name="Group 9">
            <a:extLst>
              <a:ext uri="{FF2B5EF4-FFF2-40B4-BE49-F238E27FC236}">
                <a16:creationId xmlns:a16="http://schemas.microsoft.com/office/drawing/2014/main" id="{82E7F94A-6A4A-FC43-B0F0-A7B2D9D0E6E8}"/>
              </a:ext>
            </a:extLst>
          </p:cNvPr>
          <p:cNvGrpSpPr/>
          <p:nvPr/>
        </p:nvGrpSpPr>
        <p:grpSpPr>
          <a:xfrm>
            <a:off x="5469661" y="231565"/>
            <a:ext cx="1697101" cy="563916"/>
            <a:chOff x="5208264" y="2632456"/>
            <a:chExt cx="2560529" cy="883752"/>
          </a:xfrm>
          <a:effectLst/>
        </p:grpSpPr>
        <p:pic>
          <p:nvPicPr>
            <p:cNvPr id="12" name="Picture 11" descr="A picture containing drawing&#10;&#10;Description automatically generated">
              <a:extLst>
                <a:ext uri="{FF2B5EF4-FFF2-40B4-BE49-F238E27FC236}">
                  <a16:creationId xmlns:a16="http://schemas.microsoft.com/office/drawing/2014/main" id="{3404BE32-2247-B640-BBB0-437BFBD89DE4}"/>
                </a:ext>
              </a:extLst>
            </p:cNvPr>
            <p:cNvPicPr>
              <a:picLocks noChangeAspect="1"/>
            </p:cNvPicPr>
            <p:nvPr/>
          </p:nvPicPr>
          <p:blipFill>
            <a:blip r:embed="rId3"/>
            <a:stretch>
              <a:fillRect/>
            </a:stretch>
          </p:blipFill>
          <p:spPr>
            <a:xfrm>
              <a:off x="5208264" y="2632456"/>
              <a:ext cx="2560529" cy="503571"/>
            </a:xfrm>
            <a:prstGeom prst="rect">
              <a:avLst/>
            </a:prstGeom>
          </p:spPr>
        </p:pic>
        <p:sp>
          <p:nvSpPr>
            <p:cNvPr id="6" name="TextBox 5">
              <a:extLst>
                <a:ext uri="{FF2B5EF4-FFF2-40B4-BE49-F238E27FC236}">
                  <a16:creationId xmlns:a16="http://schemas.microsoft.com/office/drawing/2014/main" id="{4C79C6E7-0F57-E64C-B5B0-B9DCE6FEF420}"/>
                </a:ext>
              </a:extLst>
            </p:cNvPr>
            <p:cNvSpPr txBox="1"/>
            <p:nvPr/>
          </p:nvSpPr>
          <p:spPr>
            <a:xfrm>
              <a:off x="5990670" y="3033869"/>
              <a:ext cx="1778123" cy="482339"/>
            </a:xfrm>
            <a:prstGeom prst="rect">
              <a:avLst/>
            </a:prstGeom>
            <a:noFill/>
          </p:spPr>
          <p:txBody>
            <a:bodyPr wrap="none" rtlCol="0">
              <a:spAutoFit/>
            </a:bodyPr>
            <a:lstStyle/>
            <a:p>
              <a:pPr algn="r"/>
              <a:r>
                <a:rPr lang="en-US" sz="1400" b="1" dirty="0">
                  <a:latin typeface="Roboto Light" panose="02000000000000000000" pitchFamily="2" charset="0"/>
                  <a:ea typeface="Roboto Light" panose="02000000000000000000" pitchFamily="2" charset="0"/>
                </a:rPr>
                <a:t>Earth Engine</a:t>
              </a:r>
            </a:p>
          </p:txBody>
        </p:sp>
      </p:grpSp>
      <p:sp>
        <p:nvSpPr>
          <p:cNvPr id="18" name="Rounded Rectangle 17">
            <a:extLst>
              <a:ext uri="{FF2B5EF4-FFF2-40B4-BE49-F238E27FC236}">
                <a16:creationId xmlns:a16="http://schemas.microsoft.com/office/drawing/2014/main" id="{45296216-4257-8B49-B7E0-4AA06D60ACC7}"/>
              </a:ext>
            </a:extLst>
          </p:cNvPr>
          <p:cNvSpPr/>
          <p:nvPr/>
        </p:nvSpPr>
        <p:spPr>
          <a:xfrm>
            <a:off x="7604825" y="150931"/>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Elevation</a:t>
            </a:r>
          </a:p>
        </p:txBody>
      </p:sp>
      <p:sp>
        <p:nvSpPr>
          <p:cNvPr id="19" name="Rounded Rectangle 18">
            <a:extLst>
              <a:ext uri="{FF2B5EF4-FFF2-40B4-BE49-F238E27FC236}">
                <a16:creationId xmlns:a16="http://schemas.microsoft.com/office/drawing/2014/main" id="{9C6C4134-9B80-6E4A-AAFE-278F84B83CF9}"/>
              </a:ext>
            </a:extLst>
          </p:cNvPr>
          <p:cNvSpPr/>
          <p:nvPr/>
        </p:nvSpPr>
        <p:spPr>
          <a:xfrm>
            <a:off x="9231144" y="2348420"/>
            <a:ext cx="1440815"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Approximate Flood Depth</a:t>
            </a:r>
          </a:p>
        </p:txBody>
      </p:sp>
      <p:sp>
        <p:nvSpPr>
          <p:cNvPr id="20" name="Rounded Rectangle 19">
            <a:extLst>
              <a:ext uri="{FF2B5EF4-FFF2-40B4-BE49-F238E27FC236}">
                <a16:creationId xmlns:a16="http://schemas.microsoft.com/office/drawing/2014/main" id="{5FFF2ED8-041F-D74F-8C39-613BE77F6CD5}"/>
              </a:ext>
            </a:extLst>
          </p:cNvPr>
          <p:cNvSpPr/>
          <p:nvPr/>
        </p:nvSpPr>
        <p:spPr>
          <a:xfrm>
            <a:off x="3507610" y="213483"/>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Latitude and Longitude</a:t>
            </a:r>
          </a:p>
        </p:txBody>
      </p:sp>
      <p:sp>
        <p:nvSpPr>
          <p:cNvPr id="21" name="Rounded Rectangle 20">
            <a:extLst>
              <a:ext uri="{FF2B5EF4-FFF2-40B4-BE49-F238E27FC236}">
                <a16:creationId xmlns:a16="http://schemas.microsoft.com/office/drawing/2014/main" id="{FFF3A1C1-BFA5-A24B-B634-DA6A00EFFDDE}"/>
              </a:ext>
            </a:extLst>
          </p:cNvPr>
          <p:cNvSpPr/>
          <p:nvPr/>
        </p:nvSpPr>
        <p:spPr>
          <a:xfrm>
            <a:off x="6821150" y="4807635"/>
            <a:ext cx="1205346"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VGG16 cNN</a:t>
            </a:r>
          </a:p>
        </p:txBody>
      </p:sp>
      <p:sp>
        <p:nvSpPr>
          <p:cNvPr id="22" name="Rounded Rectangle 21">
            <a:extLst>
              <a:ext uri="{FF2B5EF4-FFF2-40B4-BE49-F238E27FC236}">
                <a16:creationId xmlns:a16="http://schemas.microsoft.com/office/drawing/2014/main" id="{B7E862FB-6B4B-0F40-B23F-2F0913B44D65}"/>
              </a:ext>
            </a:extLst>
          </p:cNvPr>
          <p:cNvSpPr/>
          <p:nvPr/>
        </p:nvSpPr>
        <p:spPr>
          <a:xfrm>
            <a:off x="2315915" y="2883875"/>
            <a:ext cx="1205346"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Image</a:t>
            </a:r>
          </a:p>
        </p:txBody>
      </p:sp>
      <p:sp>
        <p:nvSpPr>
          <p:cNvPr id="23" name="Rounded Rectangle 22">
            <a:extLst>
              <a:ext uri="{FF2B5EF4-FFF2-40B4-BE49-F238E27FC236}">
                <a16:creationId xmlns:a16="http://schemas.microsoft.com/office/drawing/2014/main" id="{04B2B163-0059-ED41-9F4E-EF8A80983765}"/>
              </a:ext>
            </a:extLst>
          </p:cNvPr>
          <p:cNvSpPr/>
          <p:nvPr/>
        </p:nvSpPr>
        <p:spPr>
          <a:xfrm>
            <a:off x="3507610" y="1763128"/>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EXIF</a:t>
            </a:r>
          </a:p>
        </p:txBody>
      </p:sp>
      <p:pic>
        <p:nvPicPr>
          <p:cNvPr id="24" name="Graphic 23" descr="Arrow Slight curve">
            <a:extLst>
              <a:ext uri="{FF2B5EF4-FFF2-40B4-BE49-F238E27FC236}">
                <a16:creationId xmlns:a16="http://schemas.microsoft.com/office/drawing/2014/main" id="{4E0152B1-C508-2B48-8EF7-F62FDC82CF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48350">
            <a:off x="7529749" y="5615742"/>
            <a:ext cx="599680" cy="599680"/>
          </a:xfrm>
          <a:prstGeom prst="rect">
            <a:avLst/>
          </a:prstGeom>
        </p:spPr>
      </p:pic>
      <p:pic>
        <p:nvPicPr>
          <p:cNvPr id="25" name="Graphic 24" descr="Arrow Slight curve">
            <a:extLst>
              <a:ext uri="{FF2B5EF4-FFF2-40B4-BE49-F238E27FC236}">
                <a16:creationId xmlns:a16="http://schemas.microsoft.com/office/drawing/2014/main" id="{D40737B3-CF40-344A-B9A2-5FC329A796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132363">
            <a:off x="9958609" y="1675327"/>
            <a:ext cx="599680" cy="599680"/>
          </a:xfrm>
          <a:prstGeom prst="rect">
            <a:avLst/>
          </a:prstGeom>
        </p:spPr>
      </p:pic>
      <p:pic>
        <p:nvPicPr>
          <p:cNvPr id="60" name="Graphic 59" descr="Arrow Counterclockwise curve">
            <a:extLst>
              <a:ext uri="{FF2B5EF4-FFF2-40B4-BE49-F238E27FC236}">
                <a16:creationId xmlns:a16="http://schemas.microsoft.com/office/drawing/2014/main" id="{F94B1EEB-3E6B-8340-95AA-85F1333B5C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483807">
            <a:off x="3608177" y="2535235"/>
            <a:ext cx="642058" cy="642058"/>
          </a:xfrm>
          <a:prstGeom prst="rect">
            <a:avLst/>
          </a:prstGeom>
        </p:spPr>
      </p:pic>
      <p:grpSp>
        <p:nvGrpSpPr>
          <p:cNvPr id="79" name="Group 78">
            <a:extLst>
              <a:ext uri="{FF2B5EF4-FFF2-40B4-BE49-F238E27FC236}">
                <a16:creationId xmlns:a16="http://schemas.microsoft.com/office/drawing/2014/main" id="{C6C15912-3646-3F4C-A6D4-9AAD7D8DB055}"/>
              </a:ext>
            </a:extLst>
          </p:cNvPr>
          <p:cNvGrpSpPr/>
          <p:nvPr/>
        </p:nvGrpSpPr>
        <p:grpSpPr>
          <a:xfrm>
            <a:off x="8308980" y="5446258"/>
            <a:ext cx="3677206" cy="1052499"/>
            <a:chOff x="6112016" y="3413438"/>
            <a:chExt cx="3677206" cy="1052499"/>
          </a:xfrm>
        </p:grpSpPr>
        <p:cxnSp>
          <p:nvCxnSpPr>
            <p:cNvPr id="39" name="Straight Connector 38">
              <a:extLst>
                <a:ext uri="{FF2B5EF4-FFF2-40B4-BE49-F238E27FC236}">
                  <a16:creationId xmlns:a16="http://schemas.microsoft.com/office/drawing/2014/main" id="{56D3022E-B09B-4342-9F2D-2E1EA9F7F973}"/>
                </a:ext>
              </a:extLst>
            </p:cNvPr>
            <p:cNvCxnSpPr>
              <a:cxnSpLocks/>
            </p:cNvCxnSpPr>
            <p:nvPr/>
          </p:nvCxnSpPr>
          <p:spPr>
            <a:xfrm>
              <a:off x="6604677" y="4350476"/>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9D17BF4A-E7A2-054E-9A30-97C3950542FB}"/>
                </a:ext>
              </a:extLst>
            </p:cNvPr>
            <p:cNvSpPr/>
            <p:nvPr/>
          </p:nvSpPr>
          <p:spPr>
            <a:xfrm>
              <a:off x="6953003" y="3413438"/>
              <a:ext cx="1110342" cy="494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81547DCE-7048-3D40-AF3C-996DB165B87C}"/>
                </a:ext>
              </a:extLst>
            </p:cNvPr>
            <p:cNvSpPr txBox="1"/>
            <p:nvPr/>
          </p:nvSpPr>
          <p:spPr>
            <a:xfrm>
              <a:off x="6112016" y="4250493"/>
              <a:ext cx="562975" cy="215444"/>
            </a:xfrm>
            <a:prstGeom prst="rect">
              <a:avLst/>
            </a:prstGeom>
            <a:noFill/>
          </p:spPr>
          <p:txBody>
            <a:bodyPr wrap="none" rtlCol="0">
              <a:spAutoFit/>
            </a:bodyPr>
            <a:lstStyle/>
            <a:p>
              <a:r>
                <a:rPr lang="en-US" sz="800" dirty="0"/>
                <a:t>Depth 0</a:t>
              </a:r>
              <a:endParaRPr lang="en-US" sz="1000" dirty="0"/>
            </a:p>
          </p:txBody>
        </p:sp>
        <p:sp>
          <p:nvSpPr>
            <p:cNvPr id="62" name="TextBox 61">
              <a:extLst>
                <a:ext uri="{FF2B5EF4-FFF2-40B4-BE49-F238E27FC236}">
                  <a16:creationId xmlns:a16="http://schemas.microsoft.com/office/drawing/2014/main" id="{C8401111-6EED-2A44-A137-55F8DFACAAD6}"/>
                </a:ext>
              </a:extLst>
            </p:cNvPr>
            <p:cNvSpPr txBox="1"/>
            <p:nvPr/>
          </p:nvSpPr>
          <p:spPr>
            <a:xfrm>
              <a:off x="6112566" y="3984464"/>
              <a:ext cx="562975" cy="215444"/>
            </a:xfrm>
            <a:prstGeom prst="rect">
              <a:avLst/>
            </a:prstGeom>
            <a:noFill/>
          </p:spPr>
          <p:txBody>
            <a:bodyPr wrap="none" rtlCol="0">
              <a:spAutoFit/>
            </a:bodyPr>
            <a:lstStyle/>
            <a:p>
              <a:r>
                <a:rPr lang="en-US" sz="800" dirty="0"/>
                <a:t>Depth 2</a:t>
              </a:r>
              <a:endParaRPr lang="en-US" sz="1000" dirty="0"/>
            </a:p>
          </p:txBody>
        </p:sp>
        <p:sp>
          <p:nvSpPr>
            <p:cNvPr id="63" name="TextBox 62">
              <a:extLst>
                <a:ext uri="{FF2B5EF4-FFF2-40B4-BE49-F238E27FC236}">
                  <a16:creationId xmlns:a16="http://schemas.microsoft.com/office/drawing/2014/main" id="{A7124BC3-C318-F74E-8C95-EDC33FD34C43}"/>
                </a:ext>
              </a:extLst>
            </p:cNvPr>
            <p:cNvSpPr txBox="1"/>
            <p:nvPr/>
          </p:nvSpPr>
          <p:spPr>
            <a:xfrm>
              <a:off x="6112566" y="3846971"/>
              <a:ext cx="562975" cy="215444"/>
            </a:xfrm>
            <a:prstGeom prst="rect">
              <a:avLst/>
            </a:prstGeom>
            <a:noFill/>
          </p:spPr>
          <p:txBody>
            <a:bodyPr wrap="none" rtlCol="0">
              <a:spAutoFit/>
            </a:bodyPr>
            <a:lstStyle/>
            <a:p>
              <a:r>
                <a:rPr lang="en-US" sz="800" dirty="0"/>
                <a:t>Depth 3</a:t>
              </a:r>
              <a:endParaRPr lang="en-US" sz="1000" dirty="0"/>
            </a:p>
          </p:txBody>
        </p:sp>
        <p:sp>
          <p:nvSpPr>
            <p:cNvPr id="64" name="TextBox 63">
              <a:extLst>
                <a:ext uri="{FF2B5EF4-FFF2-40B4-BE49-F238E27FC236}">
                  <a16:creationId xmlns:a16="http://schemas.microsoft.com/office/drawing/2014/main" id="{08A0D900-AD24-0B48-9460-DBD46B83E1EC}"/>
                </a:ext>
              </a:extLst>
            </p:cNvPr>
            <p:cNvSpPr txBox="1"/>
            <p:nvPr/>
          </p:nvSpPr>
          <p:spPr>
            <a:xfrm>
              <a:off x="6112567" y="3665676"/>
              <a:ext cx="562975" cy="215444"/>
            </a:xfrm>
            <a:prstGeom prst="rect">
              <a:avLst/>
            </a:prstGeom>
            <a:noFill/>
          </p:spPr>
          <p:txBody>
            <a:bodyPr wrap="none" rtlCol="0">
              <a:spAutoFit/>
            </a:bodyPr>
            <a:lstStyle/>
            <a:p>
              <a:r>
                <a:rPr lang="en-US" sz="800" dirty="0"/>
                <a:t>Depth 4</a:t>
              </a:r>
              <a:endParaRPr lang="en-US" sz="1000" dirty="0"/>
            </a:p>
          </p:txBody>
        </p:sp>
        <p:sp>
          <p:nvSpPr>
            <p:cNvPr id="65" name="TextBox 64">
              <a:extLst>
                <a:ext uri="{FF2B5EF4-FFF2-40B4-BE49-F238E27FC236}">
                  <a16:creationId xmlns:a16="http://schemas.microsoft.com/office/drawing/2014/main" id="{F3AC6689-817A-8F4F-81CF-9E9892A679DC}"/>
                </a:ext>
              </a:extLst>
            </p:cNvPr>
            <p:cNvSpPr txBox="1"/>
            <p:nvPr/>
          </p:nvSpPr>
          <p:spPr>
            <a:xfrm>
              <a:off x="6116523" y="4119050"/>
              <a:ext cx="562975" cy="215444"/>
            </a:xfrm>
            <a:prstGeom prst="rect">
              <a:avLst/>
            </a:prstGeom>
            <a:noFill/>
          </p:spPr>
          <p:txBody>
            <a:bodyPr wrap="none" rtlCol="0">
              <a:spAutoFit/>
            </a:bodyPr>
            <a:lstStyle/>
            <a:p>
              <a:r>
                <a:rPr lang="en-US" sz="800" dirty="0"/>
                <a:t>Depth 1</a:t>
              </a:r>
              <a:endParaRPr lang="en-US" sz="1000" dirty="0"/>
            </a:p>
          </p:txBody>
        </p:sp>
        <p:sp>
          <p:nvSpPr>
            <p:cNvPr id="66" name="TextBox 65">
              <a:extLst>
                <a:ext uri="{FF2B5EF4-FFF2-40B4-BE49-F238E27FC236}">
                  <a16:creationId xmlns:a16="http://schemas.microsoft.com/office/drawing/2014/main" id="{2B06AFB7-0B63-FC49-90F5-01721699270B}"/>
                </a:ext>
              </a:extLst>
            </p:cNvPr>
            <p:cNvSpPr txBox="1"/>
            <p:nvPr/>
          </p:nvSpPr>
          <p:spPr>
            <a:xfrm>
              <a:off x="8888013" y="4243648"/>
              <a:ext cx="901209" cy="215444"/>
            </a:xfrm>
            <a:prstGeom prst="rect">
              <a:avLst/>
            </a:prstGeom>
            <a:noFill/>
          </p:spPr>
          <p:txBody>
            <a:bodyPr wrap="none" rtlCol="0">
              <a:spAutoFit/>
            </a:bodyPr>
            <a:lstStyle/>
            <a:p>
              <a:r>
                <a:rPr lang="en-US" sz="800" dirty="0"/>
                <a:t>No submersion</a:t>
              </a:r>
              <a:endParaRPr lang="en-US" sz="1000" dirty="0"/>
            </a:p>
          </p:txBody>
        </p:sp>
        <p:sp>
          <p:nvSpPr>
            <p:cNvPr id="67" name="TextBox 66">
              <a:extLst>
                <a:ext uri="{FF2B5EF4-FFF2-40B4-BE49-F238E27FC236}">
                  <a16:creationId xmlns:a16="http://schemas.microsoft.com/office/drawing/2014/main" id="{A8EB928E-63B5-A44B-910B-DD57C5652A65}"/>
                </a:ext>
              </a:extLst>
            </p:cNvPr>
            <p:cNvSpPr txBox="1"/>
            <p:nvPr/>
          </p:nvSpPr>
          <p:spPr>
            <a:xfrm>
              <a:off x="8894501" y="3983558"/>
              <a:ext cx="545342" cy="215444"/>
            </a:xfrm>
            <a:prstGeom prst="rect">
              <a:avLst/>
            </a:prstGeom>
            <a:noFill/>
          </p:spPr>
          <p:txBody>
            <a:bodyPr wrap="none" rtlCol="0">
              <a:spAutoFit/>
            </a:bodyPr>
            <a:lstStyle/>
            <a:p>
              <a:r>
                <a:rPr lang="en-US" sz="800" dirty="0"/>
                <a:t>~ 2 feet</a:t>
              </a:r>
              <a:endParaRPr lang="en-US" sz="1000" dirty="0"/>
            </a:p>
          </p:txBody>
        </p:sp>
        <p:sp>
          <p:nvSpPr>
            <p:cNvPr id="68" name="TextBox 67">
              <a:extLst>
                <a:ext uri="{FF2B5EF4-FFF2-40B4-BE49-F238E27FC236}">
                  <a16:creationId xmlns:a16="http://schemas.microsoft.com/office/drawing/2014/main" id="{B9EEADD5-C2B2-3140-B74C-A832671FC193}"/>
                </a:ext>
              </a:extLst>
            </p:cNvPr>
            <p:cNvSpPr txBox="1"/>
            <p:nvPr/>
          </p:nvSpPr>
          <p:spPr>
            <a:xfrm>
              <a:off x="8894501" y="3852004"/>
              <a:ext cx="545342" cy="215444"/>
            </a:xfrm>
            <a:prstGeom prst="rect">
              <a:avLst/>
            </a:prstGeom>
            <a:noFill/>
          </p:spPr>
          <p:txBody>
            <a:bodyPr wrap="none" rtlCol="0">
              <a:spAutoFit/>
            </a:bodyPr>
            <a:lstStyle/>
            <a:p>
              <a:r>
                <a:rPr lang="en-US" sz="800" dirty="0"/>
                <a:t>~ 3 feet</a:t>
              </a:r>
              <a:endParaRPr lang="en-US" sz="1000" dirty="0"/>
            </a:p>
          </p:txBody>
        </p:sp>
        <p:sp>
          <p:nvSpPr>
            <p:cNvPr id="69" name="TextBox 68">
              <a:extLst>
                <a:ext uri="{FF2B5EF4-FFF2-40B4-BE49-F238E27FC236}">
                  <a16:creationId xmlns:a16="http://schemas.microsoft.com/office/drawing/2014/main" id="{CD08C464-DAD2-3343-B706-9C9D2432FB7D}"/>
                </a:ext>
              </a:extLst>
            </p:cNvPr>
            <p:cNvSpPr txBox="1"/>
            <p:nvPr/>
          </p:nvSpPr>
          <p:spPr>
            <a:xfrm>
              <a:off x="8894502" y="3664775"/>
              <a:ext cx="545342" cy="215444"/>
            </a:xfrm>
            <a:prstGeom prst="rect">
              <a:avLst/>
            </a:prstGeom>
            <a:noFill/>
          </p:spPr>
          <p:txBody>
            <a:bodyPr wrap="none" rtlCol="0">
              <a:spAutoFit/>
            </a:bodyPr>
            <a:lstStyle/>
            <a:p>
              <a:r>
                <a:rPr lang="en-US" sz="800" dirty="0"/>
                <a:t>~ 4 feet</a:t>
              </a:r>
              <a:endParaRPr lang="en-US" sz="1000" dirty="0"/>
            </a:p>
          </p:txBody>
        </p:sp>
        <p:sp>
          <p:nvSpPr>
            <p:cNvPr id="70" name="TextBox 69">
              <a:extLst>
                <a:ext uri="{FF2B5EF4-FFF2-40B4-BE49-F238E27FC236}">
                  <a16:creationId xmlns:a16="http://schemas.microsoft.com/office/drawing/2014/main" id="{402928C1-D099-1D44-BEF9-20D34DADCD30}"/>
                </a:ext>
              </a:extLst>
            </p:cNvPr>
            <p:cNvSpPr txBox="1"/>
            <p:nvPr/>
          </p:nvSpPr>
          <p:spPr>
            <a:xfrm>
              <a:off x="8898458" y="4118143"/>
              <a:ext cx="551754" cy="215444"/>
            </a:xfrm>
            <a:prstGeom prst="rect">
              <a:avLst/>
            </a:prstGeom>
            <a:noFill/>
          </p:spPr>
          <p:txBody>
            <a:bodyPr wrap="none" rtlCol="0">
              <a:spAutoFit/>
            </a:bodyPr>
            <a:lstStyle/>
            <a:p>
              <a:r>
                <a:rPr lang="en-US" sz="800" dirty="0"/>
                <a:t>~ 1 foot</a:t>
              </a:r>
              <a:endParaRPr lang="en-US" sz="1000" dirty="0"/>
            </a:p>
          </p:txBody>
        </p:sp>
        <p:grpSp>
          <p:nvGrpSpPr>
            <p:cNvPr id="92" name="Graphic 35" descr="Truck">
              <a:extLst>
                <a:ext uri="{FF2B5EF4-FFF2-40B4-BE49-F238E27FC236}">
                  <a16:creationId xmlns:a16="http://schemas.microsoft.com/office/drawing/2014/main" id="{C64212D1-9881-B04A-81B5-38CF789D501A}"/>
                </a:ext>
              </a:extLst>
            </p:cNvPr>
            <p:cNvGrpSpPr/>
            <p:nvPr/>
          </p:nvGrpSpPr>
          <p:grpSpPr>
            <a:xfrm>
              <a:off x="6966190" y="3539989"/>
              <a:ext cx="1675770" cy="818842"/>
              <a:chOff x="6966190" y="3539989"/>
              <a:chExt cx="1675770" cy="818842"/>
            </a:xfrm>
          </p:grpSpPr>
          <p:sp>
            <p:nvSpPr>
              <p:cNvPr id="93" name="Freeform 92">
                <a:extLst>
                  <a:ext uri="{FF2B5EF4-FFF2-40B4-BE49-F238E27FC236}">
                    <a16:creationId xmlns:a16="http://schemas.microsoft.com/office/drawing/2014/main" id="{219CBC02-947C-EE46-B463-4D36B3814495}"/>
                  </a:ext>
                </a:extLst>
              </p:cNvPr>
              <p:cNvSpPr/>
              <p:nvPr/>
            </p:nvSpPr>
            <p:spPr>
              <a:xfrm>
                <a:off x="7137576" y="4092232"/>
                <a:ext cx="266599" cy="266599"/>
              </a:xfrm>
              <a:custGeom>
                <a:avLst/>
                <a:gdLst>
                  <a:gd name="connsiteX0" fmla="*/ 266600 w 266599"/>
                  <a:gd name="connsiteY0" fmla="*/ 133300 h 266599"/>
                  <a:gd name="connsiteX1" fmla="*/ 133300 w 266599"/>
                  <a:gd name="connsiteY1" fmla="*/ 266600 h 266599"/>
                  <a:gd name="connsiteX2" fmla="*/ 0 w 266599"/>
                  <a:gd name="connsiteY2" fmla="*/ 133300 h 266599"/>
                  <a:gd name="connsiteX3" fmla="*/ 133300 w 266599"/>
                  <a:gd name="connsiteY3" fmla="*/ 0 h 266599"/>
                  <a:gd name="connsiteX4" fmla="*/ 266600 w 266599"/>
                  <a:gd name="connsiteY4" fmla="*/ 133300 h 26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99" h="266599">
                    <a:moveTo>
                      <a:pt x="266600" y="133300"/>
                    </a:moveTo>
                    <a:cubicBezTo>
                      <a:pt x="266600" y="206919"/>
                      <a:pt x="206920" y="266600"/>
                      <a:pt x="133300" y="266600"/>
                    </a:cubicBezTo>
                    <a:cubicBezTo>
                      <a:pt x="59680" y="266600"/>
                      <a:pt x="0" y="206919"/>
                      <a:pt x="0" y="133300"/>
                    </a:cubicBezTo>
                    <a:cubicBezTo>
                      <a:pt x="0" y="59680"/>
                      <a:pt x="59680" y="0"/>
                      <a:pt x="133300" y="0"/>
                    </a:cubicBezTo>
                    <a:cubicBezTo>
                      <a:pt x="206920" y="0"/>
                      <a:pt x="266600" y="59680"/>
                      <a:pt x="266600" y="133300"/>
                    </a:cubicBezTo>
                    <a:close/>
                  </a:path>
                </a:pathLst>
              </a:custGeom>
              <a:solidFill>
                <a:srgbClr val="000000"/>
              </a:solidFill>
              <a:ln w="18951"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03C6CF04-50E9-054F-AE1A-6EA2098912FF}"/>
                  </a:ext>
                </a:extLst>
              </p:cNvPr>
              <p:cNvSpPr/>
              <p:nvPr/>
            </p:nvSpPr>
            <p:spPr>
              <a:xfrm>
                <a:off x="8242061" y="4092232"/>
                <a:ext cx="266599" cy="266599"/>
              </a:xfrm>
              <a:custGeom>
                <a:avLst/>
                <a:gdLst>
                  <a:gd name="connsiteX0" fmla="*/ 266600 w 266599"/>
                  <a:gd name="connsiteY0" fmla="*/ 133300 h 266599"/>
                  <a:gd name="connsiteX1" fmla="*/ 133300 w 266599"/>
                  <a:gd name="connsiteY1" fmla="*/ 266600 h 266599"/>
                  <a:gd name="connsiteX2" fmla="*/ 0 w 266599"/>
                  <a:gd name="connsiteY2" fmla="*/ 133300 h 266599"/>
                  <a:gd name="connsiteX3" fmla="*/ 133300 w 266599"/>
                  <a:gd name="connsiteY3" fmla="*/ 0 h 266599"/>
                  <a:gd name="connsiteX4" fmla="*/ 266600 w 266599"/>
                  <a:gd name="connsiteY4" fmla="*/ 133300 h 26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99" h="266599">
                    <a:moveTo>
                      <a:pt x="266600" y="133300"/>
                    </a:moveTo>
                    <a:cubicBezTo>
                      <a:pt x="266600" y="206919"/>
                      <a:pt x="206919" y="266600"/>
                      <a:pt x="133300" y="266600"/>
                    </a:cubicBezTo>
                    <a:cubicBezTo>
                      <a:pt x="59681" y="266600"/>
                      <a:pt x="0" y="206919"/>
                      <a:pt x="0" y="133300"/>
                    </a:cubicBezTo>
                    <a:cubicBezTo>
                      <a:pt x="0" y="59680"/>
                      <a:pt x="59681" y="0"/>
                      <a:pt x="133300" y="0"/>
                    </a:cubicBezTo>
                    <a:cubicBezTo>
                      <a:pt x="206919" y="0"/>
                      <a:pt x="266600" y="59680"/>
                      <a:pt x="266600" y="133300"/>
                    </a:cubicBezTo>
                    <a:close/>
                  </a:path>
                </a:pathLst>
              </a:custGeom>
              <a:solidFill>
                <a:srgbClr val="000000"/>
              </a:solidFill>
              <a:ln w="18951"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DF4D31FD-08B6-B84A-A77C-76A5E89776C5}"/>
                  </a:ext>
                </a:extLst>
              </p:cNvPr>
              <p:cNvSpPr/>
              <p:nvPr/>
            </p:nvSpPr>
            <p:spPr>
              <a:xfrm>
                <a:off x="8108761" y="3539989"/>
                <a:ext cx="533199" cy="685542"/>
              </a:xfrm>
              <a:custGeom>
                <a:avLst/>
                <a:gdLst>
                  <a:gd name="connsiteX0" fmla="*/ 76171 w 533199"/>
                  <a:gd name="connsiteY0" fmla="*/ 76171 h 685542"/>
                  <a:gd name="connsiteX1" fmla="*/ 190429 w 533199"/>
                  <a:gd name="connsiteY1" fmla="*/ 76171 h 685542"/>
                  <a:gd name="connsiteX2" fmla="*/ 262791 w 533199"/>
                  <a:gd name="connsiteY2" fmla="*/ 131396 h 685542"/>
                  <a:gd name="connsiteX3" fmla="*/ 300877 w 533199"/>
                  <a:gd name="connsiteY3" fmla="*/ 262791 h 685542"/>
                  <a:gd name="connsiteX4" fmla="*/ 302781 w 533199"/>
                  <a:gd name="connsiteY4" fmla="*/ 266600 h 685542"/>
                  <a:gd name="connsiteX5" fmla="*/ 76171 w 533199"/>
                  <a:gd name="connsiteY5" fmla="*/ 266600 h 685542"/>
                  <a:gd name="connsiteX6" fmla="*/ 76171 w 533199"/>
                  <a:gd name="connsiteY6" fmla="*/ 76171 h 685542"/>
                  <a:gd name="connsiteX7" fmla="*/ 190429 w 533199"/>
                  <a:gd name="connsiteY7" fmla="*/ 0 h 685542"/>
                  <a:gd name="connsiteX8" fmla="*/ 0 w 533199"/>
                  <a:gd name="connsiteY8" fmla="*/ 0 h 685542"/>
                  <a:gd name="connsiteX9" fmla="*/ 0 w 533199"/>
                  <a:gd name="connsiteY9" fmla="*/ 266600 h 685542"/>
                  <a:gd name="connsiteX10" fmla="*/ 0 w 533199"/>
                  <a:gd name="connsiteY10" fmla="*/ 380857 h 685542"/>
                  <a:gd name="connsiteX11" fmla="*/ 0 w 533199"/>
                  <a:gd name="connsiteY11" fmla="*/ 685543 h 685542"/>
                  <a:gd name="connsiteX12" fmla="*/ 76171 w 533199"/>
                  <a:gd name="connsiteY12" fmla="*/ 685543 h 685542"/>
                  <a:gd name="connsiteX13" fmla="*/ 266600 w 533199"/>
                  <a:gd name="connsiteY13" fmla="*/ 495114 h 685542"/>
                  <a:gd name="connsiteX14" fmla="*/ 457029 w 533199"/>
                  <a:gd name="connsiteY14" fmla="*/ 685543 h 685542"/>
                  <a:gd name="connsiteX15" fmla="*/ 533200 w 533199"/>
                  <a:gd name="connsiteY15" fmla="*/ 609371 h 685542"/>
                  <a:gd name="connsiteX16" fmla="*/ 533200 w 533199"/>
                  <a:gd name="connsiteY16" fmla="*/ 418943 h 685542"/>
                  <a:gd name="connsiteX17" fmla="*/ 502731 w 533199"/>
                  <a:gd name="connsiteY17" fmla="*/ 358006 h 685542"/>
                  <a:gd name="connsiteX18" fmla="*/ 401804 w 533199"/>
                  <a:gd name="connsiteY18" fmla="*/ 281834 h 685542"/>
                  <a:gd name="connsiteX19" fmla="*/ 375144 w 533199"/>
                  <a:gd name="connsiteY19" fmla="*/ 241844 h 685542"/>
                  <a:gd name="connsiteX20" fmla="*/ 337058 w 533199"/>
                  <a:gd name="connsiteY20" fmla="*/ 110449 h 685542"/>
                  <a:gd name="connsiteX21" fmla="*/ 190429 w 533199"/>
                  <a:gd name="connsiteY21" fmla="*/ 0 h 68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3199" h="685542">
                    <a:moveTo>
                      <a:pt x="76171" y="76171"/>
                    </a:moveTo>
                    <a:lnTo>
                      <a:pt x="190429" y="76171"/>
                    </a:lnTo>
                    <a:cubicBezTo>
                      <a:pt x="224706" y="76171"/>
                      <a:pt x="255174" y="99023"/>
                      <a:pt x="262791" y="131396"/>
                    </a:cubicBezTo>
                    <a:lnTo>
                      <a:pt x="300877" y="262791"/>
                    </a:lnTo>
                    <a:cubicBezTo>
                      <a:pt x="300877" y="264696"/>
                      <a:pt x="302781" y="264696"/>
                      <a:pt x="302781" y="266600"/>
                    </a:cubicBezTo>
                    <a:lnTo>
                      <a:pt x="76171" y="266600"/>
                    </a:lnTo>
                    <a:lnTo>
                      <a:pt x="76171" y="76171"/>
                    </a:lnTo>
                    <a:close/>
                    <a:moveTo>
                      <a:pt x="190429" y="0"/>
                    </a:moveTo>
                    <a:lnTo>
                      <a:pt x="0" y="0"/>
                    </a:lnTo>
                    <a:lnTo>
                      <a:pt x="0" y="266600"/>
                    </a:lnTo>
                    <a:lnTo>
                      <a:pt x="0" y="380857"/>
                    </a:lnTo>
                    <a:lnTo>
                      <a:pt x="0" y="685543"/>
                    </a:lnTo>
                    <a:lnTo>
                      <a:pt x="76171" y="685543"/>
                    </a:lnTo>
                    <a:cubicBezTo>
                      <a:pt x="76171" y="580807"/>
                      <a:pt x="161864" y="495114"/>
                      <a:pt x="266600" y="495114"/>
                    </a:cubicBezTo>
                    <a:cubicBezTo>
                      <a:pt x="371336" y="495114"/>
                      <a:pt x="457029" y="580807"/>
                      <a:pt x="457029" y="685543"/>
                    </a:cubicBezTo>
                    <a:cubicBezTo>
                      <a:pt x="498923" y="685543"/>
                      <a:pt x="533200" y="651266"/>
                      <a:pt x="533200" y="609371"/>
                    </a:cubicBezTo>
                    <a:lnTo>
                      <a:pt x="533200" y="418943"/>
                    </a:lnTo>
                    <a:cubicBezTo>
                      <a:pt x="533200" y="394187"/>
                      <a:pt x="521774" y="373240"/>
                      <a:pt x="502731" y="358006"/>
                    </a:cubicBezTo>
                    <a:lnTo>
                      <a:pt x="401804" y="281834"/>
                    </a:lnTo>
                    <a:cubicBezTo>
                      <a:pt x="388474" y="272313"/>
                      <a:pt x="378953" y="257079"/>
                      <a:pt x="375144" y="241844"/>
                    </a:cubicBezTo>
                    <a:lnTo>
                      <a:pt x="337058" y="110449"/>
                    </a:lnTo>
                    <a:cubicBezTo>
                      <a:pt x="318016" y="45703"/>
                      <a:pt x="257079" y="0"/>
                      <a:pt x="190429" y="0"/>
                    </a:cubicBezTo>
                    <a:close/>
                  </a:path>
                </a:pathLst>
              </a:custGeom>
              <a:solidFill>
                <a:srgbClr val="000000"/>
              </a:solidFill>
              <a:ln w="18951"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8A9F4A0F-80F6-B842-9E5E-927A97680A6E}"/>
                  </a:ext>
                </a:extLst>
              </p:cNvPr>
              <p:cNvSpPr/>
              <p:nvPr/>
            </p:nvSpPr>
            <p:spPr>
              <a:xfrm>
                <a:off x="6966190" y="3958932"/>
                <a:ext cx="1066399" cy="266599"/>
              </a:xfrm>
              <a:custGeom>
                <a:avLst/>
                <a:gdLst>
                  <a:gd name="connsiteX0" fmla="*/ 1066400 w 1066399"/>
                  <a:gd name="connsiteY0" fmla="*/ 266600 h 266599"/>
                  <a:gd name="connsiteX1" fmla="*/ 495114 w 1066399"/>
                  <a:gd name="connsiteY1" fmla="*/ 266600 h 266599"/>
                  <a:gd name="connsiteX2" fmla="*/ 304686 w 1066399"/>
                  <a:gd name="connsiteY2" fmla="*/ 76171 h 266599"/>
                  <a:gd name="connsiteX3" fmla="*/ 114257 w 1066399"/>
                  <a:gd name="connsiteY3" fmla="*/ 266600 h 266599"/>
                  <a:gd name="connsiteX4" fmla="*/ 0 w 1066399"/>
                  <a:gd name="connsiteY4" fmla="*/ 266600 h 266599"/>
                  <a:gd name="connsiteX5" fmla="*/ 0 w 1066399"/>
                  <a:gd name="connsiteY5" fmla="*/ 0 h 266599"/>
                  <a:gd name="connsiteX6" fmla="*/ 1066400 w 1066399"/>
                  <a:gd name="connsiteY6" fmla="*/ 0 h 266599"/>
                  <a:gd name="connsiteX7" fmla="*/ 1066400 w 1066399"/>
                  <a:gd name="connsiteY7" fmla="*/ 266600 h 26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399" h="266599">
                    <a:moveTo>
                      <a:pt x="1066400" y="266600"/>
                    </a:moveTo>
                    <a:lnTo>
                      <a:pt x="495114" y="266600"/>
                    </a:lnTo>
                    <a:cubicBezTo>
                      <a:pt x="495114" y="161864"/>
                      <a:pt x="409421" y="76171"/>
                      <a:pt x="304686" y="76171"/>
                    </a:cubicBezTo>
                    <a:cubicBezTo>
                      <a:pt x="199950" y="76171"/>
                      <a:pt x="114257" y="161864"/>
                      <a:pt x="114257" y="266600"/>
                    </a:cubicBezTo>
                    <a:lnTo>
                      <a:pt x="0" y="266600"/>
                    </a:lnTo>
                    <a:lnTo>
                      <a:pt x="0" y="0"/>
                    </a:lnTo>
                    <a:lnTo>
                      <a:pt x="1066400" y="0"/>
                    </a:lnTo>
                    <a:lnTo>
                      <a:pt x="1066400" y="266600"/>
                    </a:lnTo>
                    <a:close/>
                  </a:path>
                </a:pathLst>
              </a:custGeom>
              <a:solidFill>
                <a:srgbClr val="000000"/>
              </a:solidFill>
              <a:ln w="18951" cap="flat">
                <a:noFill/>
                <a:prstDash val="solid"/>
                <a:miter/>
              </a:ln>
            </p:spPr>
            <p:txBody>
              <a:bodyPr rtlCol="0" anchor="ctr"/>
              <a:lstStyle/>
              <a:p>
                <a:endParaRPr lang="en-US"/>
              </a:p>
            </p:txBody>
          </p:sp>
        </p:grpSp>
        <p:cxnSp>
          <p:nvCxnSpPr>
            <p:cNvPr id="51" name="Straight Connector 50">
              <a:extLst>
                <a:ext uri="{FF2B5EF4-FFF2-40B4-BE49-F238E27FC236}">
                  <a16:creationId xmlns:a16="http://schemas.microsoft.com/office/drawing/2014/main" id="{168BF08C-68B3-0C4F-9156-0602486E8643}"/>
                </a:ext>
              </a:extLst>
            </p:cNvPr>
            <p:cNvCxnSpPr>
              <a:cxnSpLocks/>
            </p:cNvCxnSpPr>
            <p:nvPr/>
          </p:nvCxnSpPr>
          <p:spPr>
            <a:xfrm>
              <a:off x="6596744" y="3776158"/>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52BCC0B-17DB-EC4A-A7CE-0466A93FC716}"/>
                </a:ext>
              </a:extLst>
            </p:cNvPr>
            <p:cNvCxnSpPr>
              <a:cxnSpLocks/>
            </p:cNvCxnSpPr>
            <p:nvPr/>
          </p:nvCxnSpPr>
          <p:spPr>
            <a:xfrm>
              <a:off x="6596744" y="3962610"/>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4398BF6-310C-5F4D-B757-241B63AB9937}"/>
                </a:ext>
              </a:extLst>
            </p:cNvPr>
            <p:cNvCxnSpPr>
              <a:cxnSpLocks/>
            </p:cNvCxnSpPr>
            <p:nvPr/>
          </p:nvCxnSpPr>
          <p:spPr>
            <a:xfrm>
              <a:off x="6596744" y="4096165"/>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58ADBA7-4812-EC4A-8066-6B35B0A5646A}"/>
                </a:ext>
              </a:extLst>
            </p:cNvPr>
            <p:cNvCxnSpPr>
              <a:cxnSpLocks/>
            </p:cNvCxnSpPr>
            <p:nvPr/>
          </p:nvCxnSpPr>
          <p:spPr>
            <a:xfrm>
              <a:off x="6604677" y="4225783"/>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71CB19C-EF2A-CC44-AE1E-DBF34F2CE581}"/>
              </a:ext>
            </a:extLst>
          </p:cNvPr>
          <p:cNvGrpSpPr/>
          <p:nvPr/>
        </p:nvGrpSpPr>
        <p:grpSpPr>
          <a:xfrm>
            <a:off x="9350341" y="3655020"/>
            <a:ext cx="2579498" cy="1659089"/>
            <a:chOff x="6536418" y="4895924"/>
            <a:chExt cx="2579498" cy="1659089"/>
          </a:xfrm>
        </p:grpSpPr>
        <p:pic>
          <p:nvPicPr>
            <p:cNvPr id="37" name="Graphic 36" descr="Man">
              <a:extLst>
                <a:ext uri="{FF2B5EF4-FFF2-40B4-BE49-F238E27FC236}">
                  <a16:creationId xmlns:a16="http://schemas.microsoft.com/office/drawing/2014/main" id="{36CAB503-D595-574E-A923-0AD0F6A3FA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7669" y="4895924"/>
              <a:ext cx="1599077" cy="1599077"/>
            </a:xfrm>
            <a:prstGeom prst="rect">
              <a:avLst/>
            </a:prstGeom>
          </p:spPr>
        </p:pic>
        <p:cxnSp>
          <p:nvCxnSpPr>
            <p:cNvPr id="40" name="Straight Connector 39">
              <a:extLst>
                <a:ext uri="{FF2B5EF4-FFF2-40B4-BE49-F238E27FC236}">
                  <a16:creationId xmlns:a16="http://schemas.microsoft.com/office/drawing/2014/main" id="{8F1D8076-53E6-F647-A355-81131A31C100}"/>
                </a:ext>
              </a:extLst>
            </p:cNvPr>
            <p:cNvCxnSpPr/>
            <p:nvPr/>
          </p:nvCxnSpPr>
          <p:spPr>
            <a:xfrm>
              <a:off x="7065837" y="6319801"/>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512565-EAD9-3344-A5D6-0349DE63DE74}"/>
                </a:ext>
              </a:extLst>
            </p:cNvPr>
            <p:cNvCxnSpPr/>
            <p:nvPr/>
          </p:nvCxnSpPr>
          <p:spPr>
            <a:xfrm>
              <a:off x="7052955" y="6062503"/>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CFBBD8-8445-FB45-A29C-178B5E41D1E6}"/>
                </a:ext>
              </a:extLst>
            </p:cNvPr>
            <p:cNvCxnSpPr/>
            <p:nvPr/>
          </p:nvCxnSpPr>
          <p:spPr>
            <a:xfrm>
              <a:off x="7071757" y="5811931"/>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A32553-A17E-7542-9DEC-0F593CFD2166}"/>
                </a:ext>
              </a:extLst>
            </p:cNvPr>
            <p:cNvCxnSpPr/>
            <p:nvPr/>
          </p:nvCxnSpPr>
          <p:spPr>
            <a:xfrm>
              <a:off x="7071757" y="5512090"/>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FE93F8-D120-9B48-AAB9-5D97D0292DAB}"/>
                </a:ext>
              </a:extLst>
            </p:cNvPr>
            <p:cNvCxnSpPr/>
            <p:nvPr/>
          </p:nvCxnSpPr>
          <p:spPr>
            <a:xfrm>
              <a:off x="7065837" y="6442512"/>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F570CA2-27F8-2A49-804D-D2F6C88A2F00}"/>
                </a:ext>
              </a:extLst>
            </p:cNvPr>
            <p:cNvSpPr txBox="1"/>
            <p:nvPr/>
          </p:nvSpPr>
          <p:spPr>
            <a:xfrm>
              <a:off x="6541806" y="6339569"/>
              <a:ext cx="562975" cy="215444"/>
            </a:xfrm>
            <a:prstGeom prst="rect">
              <a:avLst/>
            </a:prstGeom>
            <a:noFill/>
          </p:spPr>
          <p:txBody>
            <a:bodyPr wrap="none" rtlCol="0">
              <a:spAutoFit/>
            </a:bodyPr>
            <a:lstStyle/>
            <a:p>
              <a:r>
                <a:rPr lang="en-US" sz="800" dirty="0"/>
                <a:t>Depth 0</a:t>
              </a:r>
              <a:endParaRPr lang="en-US" sz="1000" dirty="0"/>
            </a:p>
          </p:txBody>
        </p:sp>
        <p:sp>
          <p:nvSpPr>
            <p:cNvPr id="53" name="TextBox 52">
              <a:extLst>
                <a:ext uri="{FF2B5EF4-FFF2-40B4-BE49-F238E27FC236}">
                  <a16:creationId xmlns:a16="http://schemas.microsoft.com/office/drawing/2014/main" id="{029D9A72-129B-C545-86C3-0D2AA3551E55}"/>
                </a:ext>
              </a:extLst>
            </p:cNvPr>
            <p:cNvSpPr txBox="1"/>
            <p:nvPr/>
          </p:nvSpPr>
          <p:spPr>
            <a:xfrm>
              <a:off x="6536418" y="5954781"/>
              <a:ext cx="562975" cy="215444"/>
            </a:xfrm>
            <a:prstGeom prst="rect">
              <a:avLst/>
            </a:prstGeom>
            <a:noFill/>
          </p:spPr>
          <p:txBody>
            <a:bodyPr wrap="none" rtlCol="0">
              <a:spAutoFit/>
            </a:bodyPr>
            <a:lstStyle/>
            <a:p>
              <a:r>
                <a:rPr lang="en-US" sz="800" dirty="0"/>
                <a:t>Depth 2</a:t>
              </a:r>
              <a:endParaRPr lang="en-US" sz="1000" dirty="0"/>
            </a:p>
          </p:txBody>
        </p:sp>
        <p:sp>
          <p:nvSpPr>
            <p:cNvPr id="54" name="TextBox 53">
              <a:extLst>
                <a:ext uri="{FF2B5EF4-FFF2-40B4-BE49-F238E27FC236}">
                  <a16:creationId xmlns:a16="http://schemas.microsoft.com/office/drawing/2014/main" id="{80CA23A3-EDCF-324F-BBD8-A73A1F990FE8}"/>
                </a:ext>
              </a:extLst>
            </p:cNvPr>
            <p:cNvSpPr txBox="1"/>
            <p:nvPr/>
          </p:nvSpPr>
          <p:spPr>
            <a:xfrm>
              <a:off x="6536418" y="5704467"/>
              <a:ext cx="562975" cy="215444"/>
            </a:xfrm>
            <a:prstGeom prst="rect">
              <a:avLst/>
            </a:prstGeom>
            <a:noFill/>
          </p:spPr>
          <p:txBody>
            <a:bodyPr wrap="none" rtlCol="0">
              <a:spAutoFit/>
            </a:bodyPr>
            <a:lstStyle/>
            <a:p>
              <a:r>
                <a:rPr lang="en-US" sz="800" dirty="0"/>
                <a:t>Depth 3</a:t>
              </a:r>
              <a:endParaRPr lang="en-US" sz="1000" dirty="0"/>
            </a:p>
          </p:txBody>
        </p:sp>
        <p:sp>
          <p:nvSpPr>
            <p:cNvPr id="55" name="TextBox 54">
              <a:extLst>
                <a:ext uri="{FF2B5EF4-FFF2-40B4-BE49-F238E27FC236}">
                  <a16:creationId xmlns:a16="http://schemas.microsoft.com/office/drawing/2014/main" id="{5EEA4A89-9931-E541-927B-647D298A2F7A}"/>
                </a:ext>
              </a:extLst>
            </p:cNvPr>
            <p:cNvSpPr txBox="1"/>
            <p:nvPr/>
          </p:nvSpPr>
          <p:spPr>
            <a:xfrm>
              <a:off x="6536419" y="5410354"/>
              <a:ext cx="562975" cy="215444"/>
            </a:xfrm>
            <a:prstGeom prst="rect">
              <a:avLst/>
            </a:prstGeom>
            <a:noFill/>
          </p:spPr>
          <p:txBody>
            <a:bodyPr wrap="none" rtlCol="0">
              <a:spAutoFit/>
            </a:bodyPr>
            <a:lstStyle/>
            <a:p>
              <a:r>
                <a:rPr lang="en-US" sz="800" dirty="0"/>
                <a:t>Depth 4</a:t>
              </a:r>
              <a:endParaRPr lang="en-US" sz="1000" dirty="0"/>
            </a:p>
          </p:txBody>
        </p:sp>
        <p:sp>
          <p:nvSpPr>
            <p:cNvPr id="56" name="TextBox 55">
              <a:extLst>
                <a:ext uri="{FF2B5EF4-FFF2-40B4-BE49-F238E27FC236}">
                  <a16:creationId xmlns:a16="http://schemas.microsoft.com/office/drawing/2014/main" id="{C4CBB0FD-1005-5942-A64D-197D9EA98046}"/>
                </a:ext>
              </a:extLst>
            </p:cNvPr>
            <p:cNvSpPr txBox="1"/>
            <p:nvPr/>
          </p:nvSpPr>
          <p:spPr>
            <a:xfrm>
              <a:off x="6540375" y="6202188"/>
              <a:ext cx="562975" cy="215444"/>
            </a:xfrm>
            <a:prstGeom prst="rect">
              <a:avLst/>
            </a:prstGeom>
            <a:noFill/>
          </p:spPr>
          <p:txBody>
            <a:bodyPr wrap="none" rtlCol="0">
              <a:spAutoFit/>
            </a:bodyPr>
            <a:lstStyle/>
            <a:p>
              <a:r>
                <a:rPr lang="en-US" sz="800" dirty="0"/>
                <a:t>Depth 1</a:t>
              </a:r>
              <a:endParaRPr lang="en-US" sz="1000" dirty="0"/>
            </a:p>
          </p:txBody>
        </p:sp>
        <p:sp>
          <p:nvSpPr>
            <p:cNvPr id="71" name="TextBox 70">
              <a:extLst>
                <a:ext uri="{FF2B5EF4-FFF2-40B4-BE49-F238E27FC236}">
                  <a16:creationId xmlns:a16="http://schemas.microsoft.com/office/drawing/2014/main" id="{5DDDCDD8-6135-9C45-8E30-6F8CFADF7FBE}"/>
                </a:ext>
              </a:extLst>
            </p:cNvPr>
            <p:cNvSpPr txBox="1"/>
            <p:nvPr/>
          </p:nvSpPr>
          <p:spPr>
            <a:xfrm>
              <a:off x="8214707" y="6329634"/>
              <a:ext cx="901209" cy="215444"/>
            </a:xfrm>
            <a:prstGeom prst="rect">
              <a:avLst/>
            </a:prstGeom>
            <a:noFill/>
          </p:spPr>
          <p:txBody>
            <a:bodyPr wrap="none" rtlCol="0">
              <a:spAutoFit/>
            </a:bodyPr>
            <a:lstStyle/>
            <a:p>
              <a:r>
                <a:rPr lang="en-US" sz="800" dirty="0"/>
                <a:t>No submersion</a:t>
              </a:r>
              <a:endParaRPr lang="en-US" sz="1000" dirty="0"/>
            </a:p>
          </p:txBody>
        </p:sp>
        <p:sp>
          <p:nvSpPr>
            <p:cNvPr id="72" name="TextBox 71">
              <a:extLst>
                <a:ext uri="{FF2B5EF4-FFF2-40B4-BE49-F238E27FC236}">
                  <a16:creationId xmlns:a16="http://schemas.microsoft.com/office/drawing/2014/main" id="{2291F0A6-C39F-2D43-8AEB-BA9C6453990A}"/>
                </a:ext>
              </a:extLst>
            </p:cNvPr>
            <p:cNvSpPr txBox="1"/>
            <p:nvPr/>
          </p:nvSpPr>
          <p:spPr>
            <a:xfrm>
              <a:off x="8215257" y="5944846"/>
              <a:ext cx="545342" cy="215444"/>
            </a:xfrm>
            <a:prstGeom prst="rect">
              <a:avLst/>
            </a:prstGeom>
            <a:noFill/>
          </p:spPr>
          <p:txBody>
            <a:bodyPr wrap="none" rtlCol="0">
              <a:spAutoFit/>
            </a:bodyPr>
            <a:lstStyle/>
            <a:p>
              <a:r>
                <a:rPr lang="en-US" sz="800" dirty="0"/>
                <a:t>~ 2 feet</a:t>
              </a:r>
              <a:endParaRPr lang="en-US" sz="1000" dirty="0"/>
            </a:p>
          </p:txBody>
        </p:sp>
        <p:sp>
          <p:nvSpPr>
            <p:cNvPr id="73" name="TextBox 72">
              <a:extLst>
                <a:ext uri="{FF2B5EF4-FFF2-40B4-BE49-F238E27FC236}">
                  <a16:creationId xmlns:a16="http://schemas.microsoft.com/office/drawing/2014/main" id="{F4BB429C-9130-D24E-8045-61DD76361184}"/>
                </a:ext>
              </a:extLst>
            </p:cNvPr>
            <p:cNvSpPr txBox="1"/>
            <p:nvPr/>
          </p:nvSpPr>
          <p:spPr>
            <a:xfrm>
              <a:off x="8215257" y="5694532"/>
              <a:ext cx="545342" cy="215444"/>
            </a:xfrm>
            <a:prstGeom prst="rect">
              <a:avLst/>
            </a:prstGeom>
            <a:noFill/>
          </p:spPr>
          <p:txBody>
            <a:bodyPr wrap="none" rtlCol="0">
              <a:spAutoFit/>
            </a:bodyPr>
            <a:lstStyle/>
            <a:p>
              <a:r>
                <a:rPr lang="en-US" sz="800" dirty="0"/>
                <a:t>~ 3 feet</a:t>
              </a:r>
              <a:endParaRPr lang="en-US" sz="1000" dirty="0"/>
            </a:p>
          </p:txBody>
        </p:sp>
        <p:sp>
          <p:nvSpPr>
            <p:cNvPr id="74" name="TextBox 73">
              <a:extLst>
                <a:ext uri="{FF2B5EF4-FFF2-40B4-BE49-F238E27FC236}">
                  <a16:creationId xmlns:a16="http://schemas.microsoft.com/office/drawing/2014/main" id="{2FCCC46E-F1BD-2D4F-9239-FE247B399F9B}"/>
                </a:ext>
              </a:extLst>
            </p:cNvPr>
            <p:cNvSpPr txBox="1"/>
            <p:nvPr/>
          </p:nvSpPr>
          <p:spPr>
            <a:xfrm>
              <a:off x="8215258" y="5400419"/>
              <a:ext cx="545342" cy="215444"/>
            </a:xfrm>
            <a:prstGeom prst="rect">
              <a:avLst/>
            </a:prstGeom>
            <a:noFill/>
          </p:spPr>
          <p:txBody>
            <a:bodyPr wrap="none" rtlCol="0">
              <a:spAutoFit/>
            </a:bodyPr>
            <a:lstStyle/>
            <a:p>
              <a:r>
                <a:rPr lang="en-US" sz="800" dirty="0"/>
                <a:t>~ 4 feet</a:t>
              </a:r>
              <a:endParaRPr lang="en-US" sz="1000" dirty="0"/>
            </a:p>
          </p:txBody>
        </p:sp>
        <p:sp>
          <p:nvSpPr>
            <p:cNvPr id="75" name="TextBox 74">
              <a:extLst>
                <a:ext uri="{FF2B5EF4-FFF2-40B4-BE49-F238E27FC236}">
                  <a16:creationId xmlns:a16="http://schemas.microsoft.com/office/drawing/2014/main" id="{D93A50B0-04CB-A04F-BB5A-632EA354DF79}"/>
                </a:ext>
              </a:extLst>
            </p:cNvPr>
            <p:cNvSpPr txBox="1"/>
            <p:nvPr/>
          </p:nvSpPr>
          <p:spPr>
            <a:xfrm>
              <a:off x="8219214" y="6192253"/>
              <a:ext cx="663964" cy="215444"/>
            </a:xfrm>
            <a:prstGeom prst="rect">
              <a:avLst/>
            </a:prstGeom>
            <a:noFill/>
          </p:spPr>
          <p:txBody>
            <a:bodyPr wrap="none" rtlCol="0">
              <a:spAutoFit/>
            </a:bodyPr>
            <a:lstStyle/>
            <a:p>
              <a:r>
                <a:rPr lang="en-US" sz="800" dirty="0"/>
                <a:t>~ 6 inches</a:t>
              </a:r>
              <a:endParaRPr lang="en-US" sz="1000" dirty="0"/>
            </a:p>
          </p:txBody>
        </p:sp>
      </p:grpSp>
      <p:pic>
        <p:nvPicPr>
          <p:cNvPr id="116" name="Graphic 115" descr="Arrow Straight">
            <a:extLst>
              <a:ext uri="{FF2B5EF4-FFF2-40B4-BE49-F238E27FC236}">
                <a16:creationId xmlns:a16="http://schemas.microsoft.com/office/drawing/2014/main" id="{B4AF04EB-FF00-DC4B-B3AD-1DF93E642B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3587614" y="2931813"/>
            <a:ext cx="704420" cy="625117"/>
          </a:xfrm>
          <a:prstGeom prst="rect">
            <a:avLst/>
          </a:prstGeom>
        </p:spPr>
      </p:pic>
      <p:pic>
        <p:nvPicPr>
          <p:cNvPr id="117" name="Graphic 116" descr="Arrow Straight">
            <a:extLst>
              <a:ext uri="{FF2B5EF4-FFF2-40B4-BE49-F238E27FC236}">
                <a16:creationId xmlns:a16="http://schemas.microsoft.com/office/drawing/2014/main" id="{F5C1B495-305D-C04C-88DB-3B0214A1A4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3762943" y="1080266"/>
            <a:ext cx="704420" cy="625117"/>
          </a:xfrm>
          <a:prstGeom prst="rect">
            <a:avLst/>
          </a:prstGeom>
        </p:spPr>
      </p:pic>
      <p:pic>
        <p:nvPicPr>
          <p:cNvPr id="118" name="Graphic 117" descr="Arrow Straight">
            <a:extLst>
              <a:ext uri="{FF2B5EF4-FFF2-40B4-BE49-F238E27FC236}">
                <a16:creationId xmlns:a16="http://schemas.microsoft.com/office/drawing/2014/main" id="{72BC1B5F-2ADF-F94B-988C-963908E042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6200000">
            <a:off x="4926618" y="3607596"/>
            <a:ext cx="564556" cy="500999"/>
          </a:xfrm>
          <a:prstGeom prst="rect">
            <a:avLst/>
          </a:prstGeom>
        </p:spPr>
      </p:pic>
      <p:pic>
        <p:nvPicPr>
          <p:cNvPr id="119" name="Graphic 118" descr="Arrow Straight">
            <a:extLst>
              <a:ext uri="{FF2B5EF4-FFF2-40B4-BE49-F238E27FC236}">
                <a16:creationId xmlns:a16="http://schemas.microsoft.com/office/drawing/2014/main" id="{60F65F29-DA6A-7A45-991D-43B87F767C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4772675" y="249315"/>
            <a:ext cx="704420" cy="625117"/>
          </a:xfrm>
          <a:prstGeom prst="rect">
            <a:avLst/>
          </a:prstGeom>
        </p:spPr>
      </p:pic>
      <p:pic>
        <p:nvPicPr>
          <p:cNvPr id="120" name="Graphic 119" descr="Arrow Straight">
            <a:extLst>
              <a:ext uri="{FF2B5EF4-FFF2-40B4-BE49-F238E27FC236}">
                <a16:creationId xmlns:a16="http://schemas.microsoft.com/office/drawing/2014/main" id="{1AAF1E44-1DFF-5346-9498-8513593EEF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562695">
            <a:off x="8229248" y="4524462"/>
            <a:ext cx="704420" cy="625117"/>
          </a:xfrm>
          <a:prstGeom prst="rect">
            <a:avLst/>
          </a:prstGeom>
        </p:spPr>
      </p:pic>
      <p:grpSp>
        <p:nvGrpSpPr>
          <p:cNvPr id="135" name="Group 134">
            <a:extLst>
              <a:ext uri="{FF2B5EF4-FFF2-40B4-BE49-F238E27FC236}">
                <a16:creationId xmlns:a16="http://schemas.microsoft.com/office/drawing/2014/main" id="{170ECEBC-033D-314E-A1C5-7CD469AF62E5}"/>
              </a:ext>
            </a:extLst>
          </p:cNvPr>
          <p:cNvGrpSpPr/>
          <p:nvPr/>
        </p:nvGrpSpPr>
        <p:grpSpPr>
          <a:xfrm>
            <a:off x="4189828" y="4080952"/>
            <a:ext cx="2235054" cy="2318578"/>
            <a:chOff x="4189828" y="3790003"/>
            <a:chExt cx="2235054" cy="2318578"/>
          </a:xfrm>
        </p:grpSpPr>
        <p:pic>
          <p:nvPicPr>
            <p:cNvPr id="31" name="Graphic 30" descr="Bridge scene">
              <a:extLst>
                <a:ext uri="{FF2B5EF4-FFF2-40B4-BE49-F238E27FC236}">
                  <a16:creationId xmlns:a16="http://schemas.microsoft.com/office/drawing/2014/main" id="{98B39D1A-1B70-8C47-8331-D88C446801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5628" y="3790003"/>
              <a:ext cx="599680" cy="599680"/>
            </a:xfrm>
            <a:prstGeom prst="rect">
              <a:avLst/>
            </a:prstGeom>
          </p:spPr>
        </p:pic>
        <p:pic>
          <p:nvPicPr>
            <p:cNvPr id="33" name="Graphic 32" descr="Man">
              <a:extLst>
                <a:ext uri="{FF2B5EF4-FFF2-40B4-BE49-F238E27FC236}">
                  <a16:creationId xmlns:a16="http://schemas.microsoft.com/office/drawing/2014/main" id="{1E492F59-2EEB-4C46-BB16-A0EEE6E52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42007" y="5508900"/>
              <a:ext cx="599681" cy="599681"/>
            </a:xfrm>
            <a:prstGeom prst="rect">
              <a:avLst/>
            </a:prstGeom>
          </p:spPr>
        </p:pic>
        <p:grpSp>
          <p:nvGrpSpPr>
            <p:cNvPr id="86" name="Graphic 34" descr="Truck">
              <a:extLst>
                <a:ext uri="{FF2B5EF4-FFF2-40B4-BE49-F238E27FC236}">
                  <a16:creationId xmlns:a16="http://schemas.microsoft.com/office/drawing/2014/main" id="{D84CBFE3-76CE-F249-8C0F-EA13DDE46ACF}"/>
                </a:ext>
              </a:extLst>
            </p:cNvPr>
            <p:cNvGrpSpPr/>
            <p:nvPr/>
          </p:nvGrpSpPr>
          <p:grpSpPr>
            <a:xfrm>
              <a:off x="4334240" y="4728036"/>
              <a:ext cx="629469" cy="307581"/>
              <a:chOff x="2208067" y="4740147"/>
              <a:chExt cx="629469" cy="307581"/>
            </a:xfrm>
          </p:grpSpPr>
          <p:sp>
            <p:nvSpPr>
              <p:cNvPr id="87" name="Freeform 86">
                <a:extLst>
                  <a:ext uri="{FF2B5EF4-FFF2-40B4-BE49-F238E27FC236}">
                    <a16:creationId xmlns:a16="http://schemas.microsoft.com/office/drawing/2014/main" id="{C9F090BE-BF1B-384C-B929-55CA4244D023}"/>
                  </a:ext>
                </a:extLst>
              </p:cNvPr>
              <p:cNvSpPr/>
              <p:nvPr/>
            </p:nvSpPr>
            <p:spPr>
              <a:xfrm>
                <a:off x="2272444" y="4947586"/>
                <a:ext cx="100142" cy="100142"/>
              </a:xfrm>
              <a:custGeom>
                <a:avLst/>
                <a:gdLst>
                  <a:gd name="connsiteX0" fmla="*/ 100143 w 100142"/>
                  <a:gd name="connsiteY0" fmla="*/ 50071 h 100142"/>
                  <a:gd name="connsiteX1" fmla="*/ 50071 w 100142"/>
                  <a:gd name="connsiteY1" fmla="*/ 100143 h 100142"/>
                  <a:gd name="connsiteX2" fmla="*/ 0 w 100142"/>
                  <a:gd name="connsiteY2" fmla="*/ 50071 h 100142"/>
                  <a:gd name="connsiteX3" fmla="*/ 50071 w 100142"/>
                  <a:gd name="connsiteY3" fmla="*/ 0 h 100142"/>
                  <a:gd name="connsiteX4" fmla="*/ 100143 w 100142"/>
                  <a:gd name="connsiteY4" fmla="*/ 50071 h 10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2" h="100142">
                    <a:moveTo>
                      <a:pt x="100143" y="50071"/>
                    </a:moveTo>
                    <a:cubicBezTo>
                      <a:pt x="100143" y="77725"/>
                      <a:pt x="77725" y="100143"/>
                      <a:pt x="50071" y="100143"/>
                    </a:cubicBezTo>
                    <a:cubicBezTo>
                      <a:pt x="22418" y="100143"/>
                      <a:pt x="0" y="77725"/>
                      <a:pt x="0" y="50071"/>
                    </a:cubicBezTo>
                    <a:cubicBezTo>
                      <a:pt x="0" y="22418"/>
                      <a:pt x="22418" y="0"/>
                      <a:pt x="50071" y="0"/>
                    </a:cubicBezTo>
                    <a:cubicBezTo>
                      <a:pt x="77725" y="0"/>
                      <a:pt x="100143" y="22418"/>
                      <a:pt x="100143" y="50071"/>
                    </a:cubicBezTo>
                    <a:close/>
                  </a:path>
                </a:pathLst>
              </a:custGeom>
              <a:solidFill>
                <a:srgbClr val="000000"/>
              </a:solidFill>
              <a:ln w="7144"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3E698664-832F-8648-A34F-5AC896BF7676}"/>
                  </a:ext>
                </a:extLst>
              </p:cNvPr>
              <p:cNvSpPr/>
              <p:nvPr/>
            </p:nvSpPr>
            <p:spPr>
              <a:xfrm>
                <a:off x="2687322" y="4947586"/>
                <a:ext cx="100142" cy="100142"/>
              </a:xfrm>
              <a:custGeom>
                <a:avLst/>
                <a:gdLst>
                  <a:gd name="connsiteX0" fmla="*/ 100143 w 100142"/>
                  <a:gd name="connsiteY0" fmla="*/ 50071 h 100142"/>
                  <a:gd name="connsiteX1" fmla="*/ 50071 w 100142"/>
                  <a:gd name="connsiteY1" fmla="*/ 100143 h 100142"/>
                  <a:gd name="connsiteX2" fmla="*/ 0 w 100142"/>
                  <a:gd name="connsiteY2" fmla="*/ 50071 h 100142"/>
                  <a:gd name="connsiteX3" fmla="*/ 50071 w 100142"/>
                  <a:gd name="connsiteY3" fmla="*/ 0 h 100142"/>
                  <a:gd name="connsiteX4" fmla="*/ 100143 w 100142"/>
                  <a:gd name="connsiteY4" fmla="*/ 50071 h 10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2" h="100142">
                    <a:moveTo>
                      <a:pt x="100143" y="50071"/>
                    </a:moveTo>
                    <a:cubicBezTo>
                      <a:pt x="100143" y="77725"/>
                      <a:pt x="77725" y="100143"/>
                      <a:pt x="50071" y="100143"/>
                    </a:cubicBezTo>
                    <a:cubicBezTo>
                      <a:pt x="22418" y="100143"/>
                      <a:pt x="0" y="77725"/>
                      <a:pt x="0" y="50071"/>
                    </a:cubicBezTo>
                    <a:cubicBezTo>
                      <a:pt x="0" y="22418"/>
                      <a:pt x="22418" y="0"/>
                      <a:pt x="50071" y="0"/>
                    </a:cubicBezTo>
                    <a:cubicBezTo>
                      <a:pt x="77725" y="0"/>
                      <a:pt x="100143" y="22418"/>
                      <a:pt x="100143" y="50071"/>
                    </a:cubicBezTo>
                    <a:close/>
                  </a:path>
                </a:pathLst>
              </a:custGeom>
              <a:solidFill>
                <a:srgbClr val="000000"/>
              </a:solidFill>
              <a:ln w="7144"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E04F5198-2CB1-6D45-B631-7770636D6064}"/>
                  </a:ext>
                </a:extLst>
              </p:cNvPr>
              <p:cNvSpPr/>
              <p:nvPr/>
            </p:nvSpPr>
            <p:spPr>
              <a:xfrm>
                <a:off x="2637251" y="4740147"/>
                <a:ext cx="200285" cy="257510"/>
              </a:xfrm>
              <a:custGeom>
                <a:avLst/>
                <a:gdLst>
                  <a:gd name="connsiteX0" fmla="*/ 28612 w 200285"/>
                  <a:gd name="connsiteY0" fmla="*/ 28612 h 257510"/>
                  <a:gd name="connsiteX1" fmla="*/ 71531 w 200285"/>
                  <a:gd name="connsiteY1" fmla="*/ 28612 h 257510"/>
                  <a:gd name="connsiteX2" fmla="*/ 98712 w 200285"/>
                  <a:gd name="connsiteY2" fmla="*/ 49356 h 257510"/>
                  <a:gd name="connsiteX3" fmla="*/ 113018 w 200285"/>
                  <a:gd name="connsiteY3" fmla="*/ 98712 h 257510"/>
                  <a:gd name="connsiteX4" fmla="*/ 113734 w 200285"/>
                  <a:gd name="connsiteY4" fmla="*/ 100143 h 257510"/>
                  <a:gd name="connsiteX5" fmla="*/ 28612 w 200285"/>
                  <a:gd name="connsiteY5" fmla="*/ 100143 h 257510"/>
                  <a:gd name="connsiteX6" fmla="*/ 28612 w 200285"/>
                  <a:gd name="connsiteY6" fmla="*/ 28612 h 257510"/>
                  <a:gd name="connsiteX7" fmla="*/ 71531 w 200285"/>
                  <a:gd name="connsiteY7" fmla="*/ 0 h 257510"/>
                  <a:gd name="connsiteX8" fmla="*/ 0 w 200285"/>
                  <a:gd name="connsiteY8" fmla="*/ 0 h 257510"/>
                  <a:gd name="connsiteX9" fmla="*/ 0 w 200285"/>
                  <a:gd name="connsiteY9" fmla="*/ 100143 h 257510"/>
                  <a:gd name="connsiteX10" fmla="*/ 0 w 200285"/>
                  <a:gd name="connsiteY10" fmla="*/ 143061 h 257510"/>
                  <a:gd name="connsiteX11" fmla="*/ 0 w 200285"/>
                  <a:gd name="connsiteY11" fmla="*/ 257510 h 257510"/>
                  <a:gd name="connsiteX12" fmla="*/ 28612 w 200285"/>
                  <a:gd name="connsiteY12" fmla="*/ 257510 h 257510"/>
                  <a:gd name="connsiteX13" fmla="*/ 100143 w 200285"/>
                  <a:gd name="connsiteY13" fmla="*/ 185980 h 257510"/>
                  <a:gd name="connsiteX14" fmla="*/ 171674 w 200285"/>
                  <a:gd name="connsiteY14" fmla="*/ 257510 h 257510"/>
                  <a:gd name="connsiteX15" fmla="*/ 200286 w 200285"/>
                  <a:gd name="connsiteY15" fmla="*/ 228898 h 257510"/>
                  <a:gd name="connsiteX16" fmla="*/ 200286 w 200285"/>
                  <a:gd name="connsiteY16" fmla="*/ 157367 h 257510"/>
                  <a:gd name="connsiteX17" fmla="*/ 188841 w 200285"/>
                  <a:gd name="connsiteY17" fmla="*/ 134478 h 257510"/>
                  <a:gd name="connsiteX18" fmla="*/ 150930 w 200285"/>
                  <a:gd name="connsiteY18" fmla="*/ 105865 h 257510"/>
                  <a:gd name="connsiteX19" fmla="*/ 140915 w 200285"/>
                  <a:gd name="connsiteY19" fmla="*/ 90844 h 257510"/>
                  <a:gd name="connsiteX20" fmla="*/ 126609 w 200285"/>
                  <a:gd name="connsiteY20" fmla="*/ 41488 h 257510"/>
                  <a:gd name="connsiteX21" fmla="*/ 71531 w 200285"/>
                  <a:gd name="connsiteY21" fmla="*/ 0 h 25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85" h="257510">
                    <a:moveTo>
                      <a:pt x="28612" y="28612"/>
                    </a:moveTo>
                    <a:lnTo>
                      <a:pt x="71531" y="28612"/>
                    </a:lnTo>
                    <a:cubicBezTo>
                      <a:pt x="84406" y="28612"/>
                      <a:pt x="95851" y="37196"/>
                      <a:pt x="98712" y="49356"/>
                    </a:cubicBezTo>
                    <a:lnTo>
                      <a:pt x="113018" y="98712"/>
                    </a:lnTo>
                    <a:cubicBezTo>
                      <a:pt x="113018" y="99428"/>
                      <a:pt x="113734" y="99428"/>
                      <a:pt x="113734" y="100143"/>
                    </a:cubicBezTo>
                    <a:lnTo>
                      <a:pt x="28612" y="100143"/>
                    </a:lnTo>
                    <a:lnTo>
                      <a:pt x="28612" y="28612"/>
                    </a:lnTo>
                    <a:close/>
                    <a:moveTo>
                      <a:pt x="71531" y="0"/>
                    </a:moveTo>
                    <a:lnTo>
                      <a:pt x="0" y="0"/>
                    </a:lnTo>
                    <a:lnTo>
                      <a:pt x="0" y="100143"/>
                    </a:lnTo>
                    <a:lnTo>
                      <a:pt x="0" y="143061"/>
                    </a:lnTo>
                    <a:lnTo>
                      <a:pt x="0" y="257510"/>
                    </a:lnTo>
                    <a:lnTo>
                      <a:pt x="28612" y="257510"/>
                    </a:lnTo>
                    <a:cubicBezTo>
                      <a:pt x="28612" y="218168"/>
                      <a:pt x="60801" y="185980"/>
                      <a:pt x="100143" y="185980"/>
                    </a:cubicBezTo>
                    <a:cubicBezTo>
                      <a:pt x="139485" y="185980"/>
                      <a:pt x="171674" y="218168"/>
                      <a:pt x="171674" y="257510"/>
                    </a:cubicBezTo>
                    <a:cubicBezTo>
                      <a:pt x="187410" y="257510"/>
                      <a:pt x="200286" y="244635"/>
                      <a:pt x="200286" y="228898"/>
                    </a:cubicBezTo>
                    <a:lnTo>
                      <a:pt x="200286" y="157367"/>
                    </a:lnTo>
                    <a:cubicBezTo>
                      <a:pt x="200286" y="148068"/>
                      <a:pt x="195994" y="140200"/>
                      <a:pt x="188841" y="134478"/>
                    </a:cubicBezTo>
                    <a:lnTo>
                      <a:pt x="150930" y="105865"/>
                    </a:lnTo>
                    <a:cubicBezTo>
                      <a:pt x="145922" y="102289"/>
                      <a:pt x="142346" y="96566"/>
                      <a:pt x="140915" y="90844"/>
                    </a:cubicBezTo>
                    <a:lnTo>
                      <a:pt x="126609" y="41488"/>
                    </a:lnTo>
                    <a:cubicBezTo>
                      <a:pt x="119456" y="17167"/>
                      <a:pt x="96566" y="0"/>
                      <a:pt x="71531" y="0"/>
                    </a:cubicBezTo>
                    <a:close/>
                  </a:path>
                </a:pathLst>
              </a:custGeom>
              <a:solidFill>
                <a:srgbClr val="000000"/>
              </a:solidFill>
              <a:ln w="7144"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34769DD0-BB83-AE4F-8596-59AEB89CF5E2}"/>
                  </a:ext>
                </a:extLst>
              </p:cNvPr>
              <p:cNvSpPr/>
              <p:nvPr/>
            </p:nvSpPr>
            <p:spPr>
              <a:xfrm>
                <a:off x="2208067" y="4897515"/>
                <a:ext cx="400571" cy="100142"/>
              </a:xfrm>
              <a:custGeom>
                <a:avLst/>
                <a:gdLst>
                  <a:gd name="connsiteX0" fmla="*/ 400572 w 400571"/>
                  <a:gd name="connsiteY0" fmla="*/ 100143 h 100142"/>
                  <a:gd name="connsiteX1" fmla="*/ 185980 w 400571"/>
                  <a:gd name="connsiteY1" fmla="*/ 100143 h 100142"/>
                  <a:gd name="connsiteX2" fmla="*/ 114449 w 400571"/>
                  <a:gd name="connsiteY2" fmla="*/ 28612 h 100142"/>
                  <a:gd name="connsiteX3" fmla="*/ 42918 w 400571"/>
                  <a:gd name="connsiteY3" fmla="*/ 100143 h 100142"/>
                  <a:gd name="connsiteX4" fmla="*/ 0 w 400571"/>
                  <a:gd name="connsiteY4" fmla="*/ 100143 h 100142"/>
                  <a:gd name="connsiteX5" fmla="*/ 0 w 400571"/>
                  <a:gd name="connsiteY5" fmla="*/ 0 h 100142"/>
                  <a:gd name="connsiteX6" fmla="*/ 400572 w 400571"/>
                  <a:gd name="connsiteY6" fmla="*/ 0 h 100142"/>
                  <a:gd name="connsiteX7" fmla="*/ 400572 w 400571"/>
                  <a:gd name="connsiteY7" fmla="*/ 100143 h 10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571" h="100142">
                    <a:moveTo>
                      <a:pt x="400572" y="100143"/>
                    </a:moveTo>
                    <a:lnTo>
                      <a:pt x="185980" y="100143"/>
                    </a:lnTo>
                    <a:cubicBezTo>
                      <a:pt x="185980" y="60801"/>
                      <a:pt x="153791" y="28612"/>
                      <a:pt x="114449" y="28612"/>
                    </a:cubicBezTo>
                    <a:cubicBezTo>
                      <a:pt x="75107" y="28612"/>
                      <a:pt x="42918" y="60801"/>
                      <a:pt x="42918" y="100143"/>
                    </a:cubicBezTo>
                    <a:lnTo>
                      <a:pt x="0" y="100143"/>
                    </a:lnTo>
                    <a:lnTo>
                      <a:pt x="0" y="0"/>
                    </a:lnTo>
                    <a:lnTo>
                      <a:pt x="400572" y="0"/>
                    </a:lnTo>
                    <a:lnTo>
                      <a:pt x="400572" y="100143"/>
                    </a:lnTo>
                    <a:close/>
                  </a:path>
                </a:pathLst>
              </a:custGeom>
              <a:solidFill>
                <a:srgbClr val="000000"/>
              </a:solidFill>
              <a:ln w="7144" cap="flat">
                <a:noFill/>
                <a:prstDash val="solid"/>
                <a:miter/>
              </a:ln>
            </p:spPr>
            <p:txBody>
              <a:bodyPr rtlCol="0" anchor="ctr"/>
              <a:lstStyle/>
              <a:p>
                <a:endParaRPr lang="en-US"/>
              </a:p>
            </p:txBody>
          </p:sp>
        </p:grpSp>
        <p:grpSp>
          <p:nvGrpSpPr>
            <p:cNvPr id="123" name="Group 122">
              <a:extLst>
                <a:ext uri="{FF2B5EF4-FFF2-40B4-BE49-F238E27FC236}">
                  <a16:creationId xmlns:a16="http://schemas.microsoft.com/office/drawing/2014/main" id="{F0208FF9-AE47-4B4D-9122-7A947EE03F5B}"/>
                </a:ext>
              </a:extLst>
            </p:cNvPr>
            <p:cNvGrpSpPr/>
            <p:nvPr/>
          </p:nvGrpSpPr>
          <p:grpSpPr>
            <a:xfrm>
              <a:off x="5181979" y="4053065"/>
              <a:ext cx="287681" cy="232769"/>
              <a:chOff x="5483728" y="1398762"/>
              <a:chExt cx="333616" cy="389675"/>
            </a:xfrm>
            <a:solidFill>
              <a:schemeClr val="tx1"/>
            </a:solidFill>
          </p:grpSpPr>
          <p:sp>
            <p:nvSpPr>
              <p:cNvPr id="121" name="Rectangle 120">
                <a:extLst>
                  <a:ext uri="{FF2B5EF4-FFF2-40B4-BE49-F238E27FC236}">
                    <a16:creationId xmlns:a16="http://schemas.microsoft.com/office/drawing/2014/main" id="{8B765A95-4E6B-9640-9E5D-B84ADC02DCEB}"/>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B87DEF5-3C3B-654F-9AD1-DF8C2431648E}"/>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510A55AC-65BE-C046-85E0-248B3DA0D8FA}"/>
                </a:ext>
              </a:extLst>
            </p:cNvPr>
            <p:cNvGrpSpPr/>
            <p:nvPr/>
          </p:nvGrpSpPr>
          <p:grpSpPr>
            <a:xfrm>
              <a:off x="5189414" y="4796605"/>
              <a:ext cx="287681" cy="232769"/>
              <a:chOff x="5483728" y="1398762"/>
              <a:chExt cx="333616" cy="389675"/>
            </a:xfrm>
            <a:solidFill>
              <a:schemeClr val="tx1"/>
            </a:solidFill>
          </p:grpSpPr>
          <p:sp>
            <p:nvSpPr>
              <p:cNvPr id="125" name="Rectangle 124">
                <a:extLst>
                  <a:ext uri="{FF2B5EF4-FFF2-40B4-BE49-F238E27FC236}">
                    <a16:creationId xmlns:a16="http://schemas.microsoft.com/office/drawing/2014/main" id="{71417675-914F-E14F-802F-BA4B06393A23}"/>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BF4FE1B4-DA1A-7044-AFE8-B3FDE299E4BF}"/>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CDC91F22-D6D7-CC48-BCEA-EBAE16533360}"/>
                </a:ext>
              </a:extLst>
            </p:cNvPr>
            <p:cNvGrpSpPr/>
            <p:nvPr/>
          </p:nvGrpSpPr>
          <p:grpSpPr>
            <a:xfrm>
              <a:off x="5181980" y="5680270"/>
              <a:ext cx="287681" cy="232769"/>
              <a:chOff x="5483728" y="1398762"/>
              <a:chExt cx="333616" cy="389675"/>
            </a:xfrm>
            <a:solidFill>
              <a:schemeClr val="tx1"/>
            </a:solidFill>
          </p:grpSpPr>
          <p:sp>
            <p:nvSpPr>
              <p:cNvPr id="128" name="Rectangle 127">
                <a:extLst>
                  <a:ext uri="{FF2B5EF4-FFF2-40B4-BE49-F238E27FC236}">
                    <a16:creationId xmlns:a16="http://schemas.microsoft.com/office/drawing/2014/main" id="{00B5A4DE-7CC7-E849-9607-21F2146A49A3}"/>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B5F5FDD-5EA9-7045-85C8-99DC9B13AA0B}"/>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TextBox 129">
              <a:extLst>
                <a:ext uri="{FF2B5EF4-FFF2-40B4-BE49-F238E27FC236}">
                  <a16:creationId xmlns:a16="http://schemas.microsoft.com/office/drawing/2014/main" id="{0B2EAAFC-7B48-2043-AB01-288F7D069375}"/>
                </a:ext>
              </a:extLst>
            </p:cNvPr>
            <p:cNvSpPr txBox="1"/>
            <p:nvPr/>
          </p:nvSpPr>
          <p:spPr>
            <a:xfrm>
              <a:off x="4189828" y="5117530"/>
              <a:ext cx="1047082"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rPr>
                <a:t>AND/OR</a:t>
              </a:r>
            </a:p>
          </p:txBody>
        </p:sp>
        <p:sp>
          <p:nvSpPr>
            <p:cNvPr id="131" name="TextBox 130">
              <a:extLst>
                <a:ext uri="{FF2B5EF4-FFF2-40B4-BE49-F238E27FC236}">
                  <a16:creationId xmlns:a16="http://schemas.microsoft.com/office/drawing/2014/main" id="{7AA23908-B252-224D-ABBE-FCBDE9DC3AFD}"/>
                </a:ext>
              </a:extLst>
            </p:cNvPr>
            <p:cNvSpPr txBox="1"/>
            <p:nvPr/>
          </p:nvSpPr>
          <p:spPr>
            <a:xfrm>
              <a:off x="4313077" y="4396967"/>
              <a:ext cx="654346"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rPr>
                <a:t>AND</a:t>
              </a:r>
            </a:p>
          </p:txBody>
        </p:sp>
        <p:sp>
          <p:nvSpPr>
            <p:cNvPr id="132" name="TextBox 131">
              <a:extLst>
                <a:ext uri="{FF2B5EF4-FFF2-40B4-BE49-F238E27FC236}">
                  <a16:creationId xmlns:a16="http://schemas.microsoft.com/office/drawing/2014/main" id="{C564D60C-07B1-8440-B2BC-18DF15014F45}"/>
                </a:ext>
              </a:extLst>
            </p:cNvPr>
            <p:cNvSpPr txBox="1"/>
            <p:nvPr/>
          </p:nvSpPr>
          <p:spPr>
            <a:xfrm>
              <a:off x="5599015" y="3901645"/>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sp>
          <p:nvSpPr>
            <p:cNvPr id="133" name="TextBox 132">
              <a:extLst>
                <a:ext uri="{FF2B5EF4-FFF2-40B4-BE49-F238E27FC236}">
                  <a16:creationId xmlns:a16="http://schemas.microsoft.com/office/drawing/2014/main" id="{9AFF3202-948D-B548-A7E7-F81A592A1F12}"/>
                </a:ext>
              </a:extLst>
            </p:cNvPr>
            <p:cNvSpPr txBox="1"/>
            <p:nvPr/>
          </p:nvSpPr>
          <p:spPr>
            <a:xfrm>
              <a:off x="5595631" y="5529114"/>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sp>
          <p:nvSpPr>
            <p:cNvPr id="134" name="TextBox 133">
              <a:extLst>
                <a:ext uri="{FF2B5EF4-FFF2-40B4-BE49-F238E27FC236}">
                  <a16:creationId xmlns:a16="http://schemas.microsoft.com/office/drawing/2014/main" id="{5C46483F-A747-EE4A-8EA7-03863FF00521}"/>
                </a:ext>
              </a:extLst>
            </p:cNvPr>
            <p:cNvSpPr txBox="1"/>
            <p:nvPr/>
          </p:nvSpPr>
          <p:spPr>
            <a:xfrm>
              <a:off x="5599015" y="4645223"/>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grpSp>
      <p:sp>
        <p:nvSpPr>
          <p:cNvPr id="136" name="Right Brace 135">
            <a:extLst>
              <a:ext uri="{FF2B5EF4-FFF2-40B4-BE49-F238E27FC236}">
                <a16:creationId xmlns:a16="http://schemas.microsoft.com/office/drawing/2014/main" id="{0B4B3FC6-B9CD-0545-8789-99190CA5A918}"/>
              </a:ext>
            </a:extLst>
          </p:cNvPr>
          <p:cNvSpPr/>
          <p:nvPr/>
        </p:nvSpPr>
        <p:spPr>
          <a:xfrm>
            <a:off x="6325691" y="4038230"/>
            <a:ext cx="320753" cy="2316444"/>
          </a:xfrm>
          <a:prstGeom prst="rightBrace">
            <a:avLst>
              <a:gd name="adj1" fmla="val 8052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Rounded Rectangle 136">
            <a:extLst>
              <a:ext uri="{FF2B5EF4-FFF2-40B4-BE49-F238E27FC236}">
                <a16:creationId xmlns:a16="http://schemas.microsoft.com/office/drawing/2014/main" id="{5FB123AD-5995-C84A-AAC9-7B1EE52C3698}"/>
              </a:ext>
            </a:extLst>
          </p:cNvPr>
          <p:cNvSpPr/>
          <p:nvPr/>
        </p:nvSpPr>
        <p:spPr>
          <a:xfrm>
            <a:off x="9757842" y="314696"/>
            <a:ext cx="1749348" cy="1185463"/>
          </a:xfrm>
          <a:prstGeom prst="roundRect">
            <a:avLst/>
          </a:prstGeom>
          <a:solidFill>
            <a:schemeClr val="tx1">
              <a:lumMod val="50000"/>
              <a:lumOff val="50000"/>
            </a:schemeClr>
          </a:solidFill>
          <a:ln w="50800">
            <a:gradFill flip="none" rotWithShape="1">
              <a:gsLst>
                <a:gs pos="0">
                  <a:srgbClr val="C00000"/>
                </a:gs>
                <a:gs pos="68000">
                  <a:srgbClr val="FF0000"/>
                </a:gs>
                <a:gs pos="100000">
                  <a:srgbClr val="FFC000"/>
                </a:gs>
              </a:gsLst>
              <a:lin ang="13500000" scaled="1"/>
              <a:tileRect/>
            </a:gra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Local Elevation Flood Prediction</a:t>
            </a:r>
          </a:p>
        </p:txBody>
      </p:sp>
      <p:sp>
        <p:nvSpPr>
          <p:cNvPr id="138" name="Right Brace 137">
            <a:extLst>
              <a:ext uri="{FF2B5EF4-FFF2-40B4-BE49-F238E27FC236}">
                <a16:creationId xmlns:a16="http://schemas.microsoft.com/office/drawing/2014/main" id="{9916E74A-BD83-7749-A167-6843ABDBBD3F}"/>
              </a:ext>
            </a:extLst>
          </p:cNvPr>
          <p:cNvSpPr/>
          <p:nvPr/>
        </p:nvSpPr>
        <p:spPr>
          <a:xfrm rot="16200000">
            <a:off x="9792738" y="1902175"/>
            <a:ext cx="320753" cy="3288268"/>
          </a:xfrm>
          <a:prstGeom prst="rightBrace">
            <a:avLst>
              <a:gd name="adj1" fmla="val 8052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9" name="Graphic 138" descr="Arrow Straight">
            <a:extLst>
              <a:ext uri="{FF2B5EF4-FFF2-40B4-BE49-F238E27FC236}">
                <a16:creationId xmlns:a16="http://schemas.microsoft.com/office/drawing/2014/main" id="{BBF737CC-741B-0D44-A27F-72DF3DCAEE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8878934" y="312713"/>
            <a:ext cx="704420" cy="625117"/>
          </a:xfrm>
          <a:prstGeom prst="rect">
            <a:avLst/>
          </a:prstGeom>
        </p:spPr>
      </p:pic>
      <p:pic>
        <p:nvPicPr>
          <p:cNvPr id="140" name="Graphic 139" descr="Arrow Straight">
            <a:extLst>
              <a:ext uri="{FF2B5EF4-FFF2-40B4-BE49-F238E27FC236}">
                <a16:creationId xmlns:a16="http://schemas.microsoft.com/office/drawing/2014/main" id="{9B63FA67-CC0A-5647-AEB3-F910E8CAF0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1458402" y="2931813"/>
            <a:ext cx="704420" cy="625117"/>
          </a:xfrm>
          <a:prstGeom prst="rect">
            <a:avLst/>
          </a:prstGeom>
        </p:spPr>
      </p:pic>
      <p:pic>
        <p:nvPicPr>
          <p:cNvPr id="141" name="Graphic 140" descr="Arrow Straight">
            <a:extLst>
              <a:ext uri="{FF2B5EF4-FFF2-40B4-BE49-F238E27FC236}">
                <a16:creationId xmlns:a16="http://schemas.microsoft.com/office/drawing/2014/main" id="{48E6E567-C617-7E49-A598-C61470504C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6994367" y="296147"/>
            <a:ext cx="541695" cy="480711"/>
          </a:xfrm>
          <a:prstGeom prst="rect">
            <a:avLst/>
          </a:prstGeom>
        </p:spPr>
      </p:pic>
      <p:sp>
        <p:nvSpPr>
          <p:cNvPr id="142" name="TextBox 141">
            <a:extLst>
              <a:ext uri="{FF2B5EF4-FFF2-40B4-BE49-F238E27FC236}">
                <a16:creationId xmlns:a16="http://schemas.microsoft.com/office/drawing/2014/main" id="{DFB7F7A2-CA05-1442-9930-C0BE67345CBA}"/>
              </a:ext>
            </a:extLst>
          </p:cNvPr>
          <p:cNvSpPr txBox="1"/>
          <p:nvPr/>
        </p:nvSpPr>
        <p:spPr>
          <a:xfrm>
            <a:off x="152863" y="163606"/>
            <a:ext cx="2794355" cy="923330"/>
          </a:xfrm>
          <a:prstGeom prst="rect">
            <a:avLst/>
          </a:prstGeom>
          <a:noFill/>
        </p:spPr>
        <p:txBody>
          <a:bodyPr wrap="none" rtlCol="0">
            <a:spAutoFit/>
          </a:bodyPr>
          <a:lstStyle/>
          <a:p>
            <a:r>
              <a:rPr lang="en-US" sz="5400" dirty="0">
                <a:solidFill>
                  <a:schemeClr val="accent1"/>
                </a:solidFill>
              </a:rPr>
              <a:t>Solution</a:t>
            </a:r>
          </a:p>
        </p:txBody>
      </p:sp>
    </p:spTree>
    <p:extLst>
      <p:ext uri="{BB962C8B-B14F-4D97-AF65-F5344CB8AC3E}">
        <p14:creationId xmlns:p14="http://schemas.microsoft.com/office/powerpoint/2010/main" val="2183740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Rectangle 3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3CE5203E-F2D1-469A-A50E-9C665421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ell phone&#10;&#10;Description automatically generated">
            <a:extLst>
              <a:ext uri="{FF2B5EF4-FFF2-40B4-BE49-F238E27FC236}">
                <a16:creationId xmlns:a16="http://schemas.microsoft.com/office/drawing/2014/main" id="{497A6283-0B4D-A84D-8413-C9615466BE1E}"/>
              </a:ext>
            </a:extLst>
          </p:cNvPr>
          <p:cNvPicPr>
            <a:picLocks noGrp="1" noChangeAspect="1"/>
          </p:cNvPicPr>
          <p:nvPr>
            <p:ph sz="half" idx="2"/>
          </p:nvPr>
        </p:nvPicPr>
        <p:blipFill rotWithShape="1">
          <a:blip r:embed="rId2"/>
          <a:srcRect r="8018" b="3"/>
          <a:stretch/>
        </p:blipFill>
        <p:spPr>
          <a:xfrm>
            <a:off x="409602" y="10"/>
            <a:ext cx="5457817" cy="3337549"/>
          </a:xfrm>
          <a:prstGeom prst="rect">
            <a:avLst/>
          </a:prstGeom>
        </p:spPr>
      </p:pic>
      <p:pic>
        <p:nvPicPr>
          <p:cNvPr id="6" name="Content Placeholder 5" descr="A screenshot of a cell phone&#10;&#10;Description automatically generated">
            <a:extLst>
              <a:ext uri="{FF2B5EF4-FFF2-40B4-BE49-F238E27FC236}">
                <a16:creationId xmlns:a16="http://schemas.microsoft.com/office/drawing/2014/main" id="{30253794-70D6-F24D-8CD0-AA12375BD18A}"/>
              </a:ext>
            </a:extLst>
          </p:cNvPr>
          <p:cNvPicPr>
            <a:picLocks noChangeAspect="1"/>
          </p:cNvPicPr>
          <p:nvPr/>
        </p:nvPicPr>
        <p:blipFill rotWithShape="1">
          <a:blip r:embed="rId3"/>
          <a:srcRect r="8018" b="3"/>
          <a:stretch/>
        </p:blipFill>
        <p:spPr>
          <a:xfrm>
            <a:off x="409593" y="3520439"/>
            <a:ext cx="5457817" cy="3337561"/>
          </a:xfrm>
          <a:prstGeom prst="rect">
            <a:avLst/>
          </a:prstGeom>
        </p:spPr>
      </p:pic>
      <p:sp useBgFill="1">
        <p:nvSpPr>
          <p:cNvPr id="42" name="Rectangle 4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4590"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35FBD2-387E-3E4D-AD8D-02323BC7ADC1}"/>
              </a:ext>
            </a:extLst>
          </p:cNvPr>
          <p:cNvSpPr>
            <a:spLocks noGrp="1"/>
          </p:cNvSpPr>
          <p:nvPr>
            <p:ph type="title"/>
          </p:nvPr>
        </p:nvSpPr>
        <p:spPr>
          <a:xfrm>
            <a:off x="6753215" y="978408"/>
            <a:ext cx="4607052" cy="1106424"/>
          </a:xfrm>
        </p:spPr>
        <p:txBody>
          <a:bodyPr vert="horz" lIns="91440" tIns="45720" rIns="91440" bIns="45720" rtlCol="0" anchor="ctr">
            <a:normAutofit/>
          </a:bodyPr>
          <a:lstStyle/>
          <a:p>
            <a:r>
              <a:rPr lang="en-US" sz="2900"/>
              <a:t>Google Vision AI</a:t>
            </a:r>
          </a:p>
        </p:txBody>
      </p:sp>
      <p:sp>
        <p:nvSpPr>
          <p:cNvPr id="44" name="Rectangle 4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582" y="118561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473"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02B877B3-A632-49BE-9420-6D6E5F224BD7}"/>
              </a:ext>
            </a:extLst>
          </p:cNvPr>
          <p:cNvSpPr>
            <a:spLocks noGrp="1"/>
          </p:cNvSpPr>
          <p:nvPr>
            <p:ph sz="half" idx="1"/>
          </p:nvPr>
        </p:nvSpPr>
        <p:spPr>
          <a:xfrm>
            <a:off x="6756263" y="2368296"/>
            <a:ext cx="4607052" cy="3502152"/>
          </a:xfrm>
        </p:spPr>
        <p:txBody>
          <a:bodyPr vert="horz" lIns="91440" tIns="45720" rIns="91440" bIns="45720" rtlCol="0">
            <a:normAutofit/>
          </a:bodyPr>
          <a:lstStyle/>
          <a:p>
            <a:endParaRPr lang="en-US" sz="1800"/>
          </a:p>
        </p:txBody>
      </p:sp>
    </p:spTree>
    <p:extLst>
      <p:ext uri="{BB962C8B-B14F-4D97-AF65-F5344CB8AC3E}">
        <p14:creationId xmlns:p14="http://schemas.microsoft.com/office/powerpoint/2010/main" val="69701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D2EE5F5-1EFB-4976-808D-16DF6A7C43C3}"/>
              </a:ext>
            </a:extLst>
          </p:cNvPr>
          <p:cNvPicPr>
            <a:picLocks noChangeAspect="1"/>
          </p:cNvPicPr>
          <p:nvPr/>
        </p:nvPicPr>
        <p:blipFill rotWithShape="1">
          <a:blip r:embed="rId2"/>
          <a:srcRect r="21947" b="-1"/>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FE02FB-605A-D347-8715-4545176DCB6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Issues</a:t>
            </a:r>
            <a:endParaRPr lang="en-US" sz="4800" dirty="0"/>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9F8233-3E4C-3448-8DB6-74813731215B}"/>
              </a:ext>
            </a:extLst>
          </p:cNvPr>
          <p:cNvSpPr txBox="1"/>
          <p:nvPr/>
        </p:nvSpPr>
        <p:spPr>
          <a:xfrm>
            <a:off x="5929743" y="566678"/>
            <a:ext cx="6188852" cy="2862322"/>
          </a:xfrm>
          <a:prstGeom prst="rect">
            <a:avLst/>
          </a:prstGeom>
          <a:noFill/>
        </p:spPr>
        <p:txBody>
          <a:bodyPr wrap="square" rtlCol="0">
            <a:spAutoFit/>
          </a:bodyPr>
          <a:lstStyle/>
          <a:p>
            <a:pPr marL="285750" indent="-285750">
              <a:buFont typeface="Arial" panose="020B0604020202020204" pitchFamily="34" charset="0"/>
              <a:buChar char="•"/>
            </a:pPr>
            <a:r>
              <a:rPr lang="en-US"/>
              <a:t>need more photos</a:t>
            </a:r>
          </a:p>
          <a:p>
            <a:pPr marL="285750" indent="-285750">
              <a:buFont typeface="Arial" panose="020B0604020202020204" pitchFamily="34" charset="0"/>
              <a:buChar char="•"/>
            </a:pPr>
            <a:r>
              <a:rPr lang="en-US"/>
              <a:t>may need to remove complex photos to avoid training issues</a:t>
            </a:r>
          </a:p>
          <a:p>
            <a:pPr marL="285750" indent="-285750">
              <a:buFont typeface="Arial" panose="020B0604020202020204" pitchFamily="34" charset="0"/>
              <a:buChar char="•"/>
            </a:pPr>
            <a:r>
              <a:rPr lang="en-US"/>
              <a:t>shifting images augments the list, but filling with neighbor pixel creates striping</a:t>
            </a:r>
          </a:p>
          <a:p>
            <a:pPr marL="285750" indent="-285750">
              <a:buFont typeface="Arial" panose="020B0604020202020204" pitchFamily="34" charset="0"/>
              <a:buChar char="•"/>
            </a:pPr>
            <a:r>
              <a:rPr lang="en-US"/>
              <a:t>we didn't realize that the ImageDataGenerator would do the crop, so we cropped externally (sorry, Josh!!) and some images have black bars. Unclear if the model is training on this instead of the photo content</a:t>
            </a:r>
          </a:p>
          <a:p>
            <a:endParaRPr lang="en-US" dirty="0"/>
          </a:p>
        </p:txBody>
      </p:sp>
    </p:spTree>
    <p:extLst>
      <p:ext uri="{BB962C8B-B14F-4D97-AF65-F5344CB8AC3E}">
        <p14:creationId xmlns:p14="http://schemas.microsoft.com/office/powerpoint/2010/main" val="287245241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231AE-911F-5545-BA97-DD44B8DEC0D5}"/>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dirty="0"/>
              <a:t>Questions </a:t>
            </a:r>
          </a:p>
        </p:txBody>
      </p:sp>
      <p:sp>
        <p:nvSpPr>
          <p:cNvPr id="17" name="Rectangle 16">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30499"/>
      </p:ext>
    </p:extLst>
  </p:cSld>
  <p:clrMapOvr>
    <a:masterClrMapping/>
  </p:clrMapOvr>
</p:sld>
</file>

<file path=ppt/theme/theme1.xml><?xml version="1.0" encoding="utf-8"?>
<a:theme xmlns:a="http://schemas.openxmlformats.org/drawingml/2006/main" name="AccentBoxVTI">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TotalTime>
  <Words>206</Words>
  <Application>Microsoft Macintosh PowerPoint</Application>
  <PresentationFormat>Widescreen</PresentationFormat>
  <Paragraphs>64</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Avenir Next LT Pro</vt:lpstr>
      <vt:lpstr>Calibri</vt:lpstr>
      <vt:lpstr>Roboto</vt:lpstr>
      <vt:lpstr>Roboto Light</vt:lpstr>
      <vt:lpstr>Superclarendon</vt:lpstr>
      <vt:lpstr>AccentBoxVTI</vt:lpstr>
      <vt:lpstr>Flood Measurement from a Photo</vt:lpstr>
      <vt:lpstr>Partners</vt:lpstr>
      <vt:lpstr>Agenda</vt:lpstr>
      <vt:lpstr>Problem: Create a machine model that can detect flood depth from a photo.</vt:lpstr>
      <vt:lpstr>Research</vt:lpstr>
      <vt:lpstr>PowerPoint Presentation</vt:lpstr>
      <vt:lpstr>Google Vision AI</vt:lpstr>
      <vt:lpstr>Issues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Measurement from a Photo</dc:title>
  <dc:creator>Joshua Kuehl</dc:creator>
  <cp:lastModifiedBy>Joshua Kuehl</cp:lastModifiedBy>
  <cp:revision>1</cp:revision>
  <dcterms:created xsi:type="dcterms:W3CDTF">2020-06-17T00:16:55Z</dcterms:created>
  <dcterms:modified xsi:type="dcterms:W3CDTF">2020-06-17T00:18:26Z</dcterms:modified>
</cp:coreProperties>
</file>